
<file path=[Content_Types].xml><?xml version="1.0" encoding="utf-8"?>
<Types xmlns="http://schemas.openxmlformats.org/package/2006/content-types">
  <Default Extension="bin" ContentType="image/png"/>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4.bin" ContentType="image/jpeg"/>
  <Override PartName="/docProps/core.xml" ContentType="application/vnd.openxmlformats-package.core-properties+xml"/>
  <Override PartName="/docProps/app.xml" ContentType="application/vnd.openxmlformats-officedocument.extended-properties+xml"/>
  <Override PartName="/ppt/media/image43.bin" ContentType="image/svg+xml"/>
  <Override PartName="/ppt/media/image430.bin" ContentType="image/svg+xml"/>
  <Override PartName="/ppt/media/image30.bin" ContentType="image/svg+xml"/>
  <Override PartName="/ppt/media/image32.bin" ContentType="image/svg+xml"/>
  <Override PartName="/ppt/media/image161.bin" ContentType="image/svg+xml"/>
  <Override PartName="/ppt/media/image165.bin" ContentType="image/svg+xml"/>
  <Override PartName="/ppt/media/image1610.bin" ContentType="image/svg+xml"/>
  <Override PartName="/ppt/media/image1650.bin"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301" r:id="rId2"/>
    <p:sldId id="828" r:id="rId3"/>
    <p:sldId id="454" r:id="rId4"/>
    <p:sldId id="824" r:id="rId5"/>
    <p:sldId id="826" r:id="rId6"/>
    <p:sldId id="381" r:id="rId7"/>
    <p:sldId id="823" r:id="rId8"/>
    <p:sldId id="827" r:id="rId9"/>
  </p:sldIdLst>
  <p:sldSz cx="18288000" cy="10287000"/>
  <p:notesSz cx="18288000" cy="10287000"/>
  <p:embeddedFontLst>
    <p:embeddedFont>
      <p:font typeface="IBM Plex Sans" panose="020B0503050203000203" pitchFamily="34" charset="0"/>
      <p:regular r:id="rId10"/>
      <p:bold r:id="rId11"/>
      <p:italic r:id="rId12"/>
      <p:boldItalic r:id="rId13"/>
    </p:embeddedFont>
    <p:embeddedFont>
      <p:font typeface="IBM Plex Serif SemiBold" panose="02060703050406000203" pitchFamily="18" charset="0"/>
      <p:regular r:id="rId14"/>
      <p:bold r:id="rId15"/>
      <p:boldItalic r:id="rId16"/>
    </p:embeddedFont>
    <p:embeddedFont>
      <p:font typeface="Noto Serif SemiBold" panose="020B0604020202020204" charset="0"/>
      <p:regular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4" d="100"/>
          <a:sy n="54" d="100"/>
        </p:scale>
        <p:origin x="739"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18-05-2025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3475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18-05-2025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33315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18-05-2025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427699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18-05-2025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13859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8CEAE-9ACF-4870-96B2-2FDD755B4008}" type="datetimeFigureOut">
              <a:rPr lang="en-IN" smtClean="0"/>
              <a:t>18-05-2025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88955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B8CEAE-9ACF-4870-96B2-2FDD755B4008}" type="datetimeFigureOut">
              <a:rPr lang="en-IN" smtClean="0"/>
              <a:t>18-05-2025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6396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B8CEAE-9ACF-4870-96B2-2FDD755B4008}" type="datetimeFigureOut">
              <a:rPr lang="en-IN" smtClean="0"/>
              <a:t>18-05-2025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8139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B8CEAE-9ACF-4870-96B2-2FDD755B4008}" type="datetimeFigureOut">
              <a:rPr lang="en-IN" smtClean="0"/>
              <a:t>18-05-2025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132081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8CEAE-9ACF-4870-96B2-2FDD755B4008}" type="datetimeFigureOut">
              <a:rPr lang="en-IN" smtClean="0"/>
              <a:t>18-05-2025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0675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18-05-2025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470941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18-05-2025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6888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8CEAE-9ACF-4870-96B2-2FDD755B4008}" type="datetimeFigureOut">
              <a:rPr lang="en-IN" smtClean="0"/>
              <a:t>18-05-2025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4AC96-115D-4CF4-9B0B-0F2A89887B52}" type="slidenum">
              <a:rPr lang="en-IN" smtClean="0"/>
              <a:t>‹#›</a:t>
            </a:fld>
            <a:endParaRPr lang="en-IN"/>
          </a:p>
        </p:txBody>
      </p:sp>
    </p:spTree>
    <p:extLst>
      <p:ext uri="{BB962C8B-B14F-4D97-AF65-F5344CB8AC3E}">
        <p14:creationId xmlns:p14="http://schemas.microsoft.com/office/powerpoint/2010/main" val="37780842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image" Target="../media/image1.bin"/><Relationship Id="rId1" Type="http://schemas.openxmlformats.org/officeDocument/2006/relationships/slideLayout" Target="../slideLayouts/slideLayout7.xml"/><Relationship Id="rId94" Type="http://schemas.openxmlformats.org/officeDocument/2006/relationships/image" Target="../media/image43.bin"/><Relationship Id="rId4" Type="http://schemas.openxmlformats.org/officeDocument/2006/relationships/image" Target="../media/image5.bin"/></Relationships>
</file>

<file path=ppt/slides/_rels/slide3.xml.rels><?xml version="1.0" encoding="UTF-8" standalone="yes"?>
<Relationships xmlns="http://schemas.openxmlformats.org/package/2006/relationships"><Relationship Id="rId98" Type="http://schemas.openxmlformats.org/officeDocument/2006/relationships/image" Target="../media/image9.bin"/><Relationship Id="rId3" Type="http://schemas.openxmlformats.org/officeDocument/2006/relationships/image" Target="../media/image4.bin"/><Relationship Id="rId97" Type="http://schemas.openxmlformats.org/officeDocument/2006/relationships/image" Target="../media/image8.png"/><Relationship Id="rId103" Type="http://schemas.openxmlformats.org/officeDocument/2006/relationships/image" Target="../media/image14.png"/><Relationship Id="rId2" Type="http://schemas.openxmlformats.org/officeDocument/2006/relationships/image" Target="../media/image1.bin"/><Relationship Id="rId96" Type="http://schemas.openxmlformats.org/officeDocument/2006/relationships/image" Target="../media/image7.bin"/><Relationship Id="rId1" Type="http://schemas.openxmlformats.org/officeDocument/2006/relationships/slideLayout" Target="../slideLayouts/slideLayout7.xml"/><Relationship Id="rId102" Type="http://schemas.openxmlformats.org/officeDocument/2006/relationships/image" Target="../media/image13.bin"/><Relationship Id="rId95" Type="http://schemas.openxmlformats.org/officeDocument/2006/relationships/image" Target="../media/image6.bin"/><Relationship Id="rId94" Type="http://schemas.openxmlformats.org/officeDocument/2006/relationships/image" Target="../media/image430.bin"/><Relationship Id="rId99" Type="http://schemas.openxmlformats.org/officeDocument/2006/relationships/image" Target="../media/image10.bin"/><Relationship Id="rId101" Type="http://schemas.openxmlformats.org/officeDocument/2006/relationships/image" Target="../media/image12.bin"/><Relationship Id="rId4" Type="http://schemas.openxmlformats.org/officeDocument/2006/relationships/image" Target="../media/image5.bin"/><Relationship Id="rId100"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bin"/><Relationship Id="rId2" Type="http://schemas.openxmlformats.org/officeDocument/2006/relationships/image" Target="../media/image1.bin"/><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bin"/></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15.bin"/></Relationships>
</file>

<file path=ppt/slides/_rels/slide6.xml.rels><?xml version="1.0" encoding="UTF-8" standalone="yes"?>
<Relationships xmlns="http://schemas.openxmlformats.org/package/2006/relationships"><Relationship Id="rId72" Type="http://schemas.openxmlformats.org/officeDocument/2006/relationships/image" Target="../media/image21.bin"/><Relationship Id="rId3" Type="http://schemas.openxmlformats.org/officeDocument/2006/relationships/image" Target="../media/image15.bin"/><Relationship Id="rId68" Type="http://schemas.openxmlformats.org/officeDocument/2006/relationships/image" Target="../media/image30.bin"/><Relationship Id="rId76" Type="http://schemas.openxmlformats.org/officeDocument/2006/relationships/image" Target="../media/image25.bin"/><Relationship Id="rId71" Type="http://schemas.openxmlformats.org/officeDocument/2006/relationships/image" Target="../media/image32.bin"/><Relationship Id="rId2" Type="http://schemas.openxmlformats.org/officeDocument/2006/relationships/image" Target="../media/image1.bin"/><Relationship Id="rId75" Type="http://schemas.openxmlformats.org/officeDocument/2006/relationships/image" Target="../media/image24.bin"/><Relationship Id="rId1" Type="http://schemas.openxmlformats.org/officeDocument/2006/relationships/slideLayout" Target="../slideLayouts/slideLayout7.xml"/><Relationship Id="rId74" Type="http://schemas.openxmlformats.org/officeDocument/2006/relationships/image" Target="../media/image23.bin"/><Relationship Id="rId5" Type="http://schemas.openxmlformats.org/officeDocument/2006/relationships/image" Target="../media/image19.bin"/><Relationship Id="rId73" Type="http://schemas.openxmlformats.org/officeDocument/2006/relationships/image" Target="../media/image22.bin"/><Relationship Id="rId78" Type="http://schemas.openxmlformats.org/officeDocument/2006/relationships/image" Target="../media/image27.bin"/><Relationship Id="rId4" Type="http://schemas.openxmlformats.org/officeDocument/2006/relationships/image" Target="../media/image16.bin"/><Relationship Id="rId69" Type="http://schemas.openxmlformats.org/officeDocument/2006/relationships/image" Target="../media/image20.bin"/><Relationship Id="rId77" Type="http://schemas.openxmlformats.org/officeDocument/2006/relationships/image" Target="../media/image26.bin"/></Relationships>
</file>

<file path=ppt/slides/_rels/slide7.xml.rels><?xml version="1.0" encoding="UTF-8" standalone="yes"?>
<Relationships xmlns="http://schemas.openxmlformats.org/package/2006/relationships"><Relationship Id="rId3" Type="http://schemas.openxmlformats.org/officeDocument/2006/relationships/image" Target="../media/image28.bin"/><Relationship Id="rId324" Type="http://schemas.openxmlformats.org/officeDocument/2006/relationships/image" Target="../media/image161.bin"/><Relationship Id="rId2" Type="http://schemas.openxmlformats.org/officeDocument/2006/relationships/image" Target="../media/image1.bin"/><Relationship Id="rId331" Type="http://schemas.openxmlformats.org/officeDocument/2006/relationships/image" Target="../media/image165.bin"/><Relationship Id="rId1" Type="http://schemas.openxmlformats.org/officeDocument/2006/relationships/slideLayout" Target="../slideLayouts/slideLayout7.xml"/><Relationship Id="rId326" Type="http://schemas.openxmlformats.org/officeDocument/2006/relationships/image" Target="../media/image33.bin"/><Relationship Id="rId4" Type="http://schemas.openxmlformats.org/officeDocument/2006/relationships/image" Target="../media/image29.bin"/><Relationship Id="rId325" Type="http://schemas.openxmlformats.org/officeDocument/2006/relationships/image" Target="../media/image31.bin"/></Relationships>
</file>

<file path=ppt/slides/_rels/slide8.xml.rels><?xml version="1.0" encoding="UTF-8" standalone="yes"?>
<Relationships xmlns="http://schemas.openxmlformats.org/package/2006/relationships"><Relationship Id="rId3" Type="http://schemas.openxmlformats.org/officeDocument/2006/relationships/image" Target="../media/image28.bin"/><Relationship Id="rId324" Type="http://schemas.openxmlformats.org/officeDocument/2006/relationships/image" Target="../media/image1610.bin"/><Relationship Id="rId2" Type="http://schemas.openxmlformats.org/officeDocument/2006/relationships/image" Target="../media/image1.bin"/><Relationship Id="rId331" Type="http://schemas.openxmlformats.org/officeDocument/2006/relationships/image" Target="../media/image1650.bin"/><Relationship Id="rId1" Type="http://schemas.openxmlformats.org/officeDocument/2006/relationships/slideLayout" Target="../slideLayouts/slideLayout7.xml"/><Relationship Id="rId327" Type="http://schemas.openxmlformats.org/officeDocument/2006/relationships/image" Target="../media/image33.bin"/><Relationship Id="rId326" Type="http://schemas.openxmlformats.org/officeDocument/2006/relationships/image" Target="../media/image34.bin"/><Relationship Id="rId4" Type="http://schemas.openxmlformats.org/officeDocument/2006/relationships/image" Target="../media/image29.bin"/><Relationship Id="rId325" Type="http://schemas.openxmlformats.org/officeDocument/2006/relationships/image" Target="../media/image3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sp>
        <p:nvSpPr>
          <p:cNvPr id="307" name="Awesome Presentation Title-0">
            <a:extLst>
              <a:ext uri="{FF2B5EF4-FFF2-40B4-BE49-F238E27FC236}">
                <a16:creationId xmlns:a16="http://schemas.microsoft.com/office/drawing/2014/main" id="{111B4A49-B930-4A89-A1CD-6CA2B3D95AED}"/>
              </a:ext>
            </a:extLst>
          </p:cNvPr>
          <p:cNvSpPr txBox="1"/>
          <p:nvPr/>
        </p:nvSpPr>
        <p:spPr>
          <a:xfrm>
            <a:off x="914400" y="914400"/>
            <a:ext cx="7362825" cy="1821011"/>
          </a:xfrm>
          <a:prstGeom prst="rect">
            <a:avLst/>
          </a:prstGeom>
          <a:noFill/>
        </p:spPr>
        <p:txBody>
          <a:bodyPr vertOverflow="clip" horzOverflow="clip" wrap="square" lIns="0" tIns="0" rIns="0" bIns="0" rtlCol="0" anchor="t">
            <a:spAutoFit/>
          </a:bodyPr>
          <a:lstStyle/>
          <a:p>
            <a:pPr algn="l">
              <a:lnSpc>
                <a:spcPts val="7128"/>
              </a:lnSpc>
            </a:pPr>
            <a:r>
              <a:rPr lang="en-US" sz="6600" spc="-132">
                <a:solidFill>
                  <a:srgbClr val="181C24">
                    <a:alpha val="100000"/>
                  </a:srgbClr>
                </a:solidFill>
                <a:latin typeface="IBM Plex Serif SemiBold" panose="00000700000000000000" pitchFamily="2" charset="0"/>
              </a:rPr>
              <a:t>Website Cửa hàng Bán Giày</a:t>
            </a:r>
            <a:endParaRPr lang="en-US" sz="6600" spc="-132" dirty="0">
              <a:solidFill>
                <a:srgbClr val="181C24">
                  <a:alpha val="100000"/>
                </a:srgbClr>
              </a:solidFill>
              <a:latin typeface="IBM Plex Serif SemiBold" panose="00000700000000000000" pitchFamily="2" charset="0"/>
            </a:endParaRPr>
          </a:p>
        </p:txBody>
      </p:sp>
      <p:pic>
        <p:nvPicPr>
          <p:cNvPr id="5" name="Picture 4">
            <a:extLst>
              <a:ext uri="{FF2B5EF4-FFF2-40B4-BE49-F238E27FC236}">
                <a16:creationId xmlns:a16="http://schemas.microsoft.com/office/drawing/2014/main" id="{46E1375C-27F6-FDCB-2D9F-8AFDEF90C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7225" y="0"/>
            <a:ext cx="9873615" cy="9873615"/>
          </a:xfrm>
          <a:prstGeom prst="rect">
            <a:avLst/>
          </a:prstGeom>
        </p:spPr>
      </p:pic>
      <p:sp>
        <p:nvSpPr>
          <p:cNvPr id="2" name="A small sentence which explains all about this presentation-0">
            <a:extLst>
              <a:ext uri="{FF2B5EF4-FFF2-40B4-BE49-F238E27FC236}">
                <a16:creationId xmlns:a16="http://schemas.microsoft.com/office/drawing/2014/main" id="{AD46DA83-75AB-0200-AD93-7C0290603B75}"/>
              </a:ext>
            </a:extLst>
          </p:cNvPr>
          <p:cNvSpPr txBox="1"/>
          <p:nvPr/>
        </p:nvSpPr>
        <p:spPr>
          <a:xfrm>
            <a:off x="914400" y="3352750"/>
            <a:ext cx="7362825" cy="1161600"/>
          </a:xfrm>
          <a:prstGeom prst="rect">
            <a:avLst/>
          </a:prstGeom>
          <a:noFill/>
        </p:spPr>
        <p:txBody>
          <a:bodyPr vertOverflow="clip" horzOverflow="clip" wrap="square" lIns="0" tIns="0" rIns="0" bIns="0" rtlCol="0" anchor="t">
            <a:spAutoFit/>
          </a:bodyPr>
          <a:lstStyle/>
          <a:p>
            <a:pPr>
              <a:lnSpc>
                <a:spcPts val="3108"/>
              </a:lnSpc>
            </a:pPr>
            <a:r>
              <a:rPr lang="vi-VN" sz="2100" spc="-21">
                <a:solidFill>
                  <a:srgbClr val="6E7177">
                    <a:alpha val="100000"/>
                  </a:srgbClr>
                </a:solidFill>
                <a:latin typeface="IBM Plex Sans" panose="00000700000000000000" pitchFamily="2" charset="0"/>
              </a:rPr>
              <a:t>Chào mừng đến với dự án Website Bán Giày - giải pháp thương mại điện tử hiện đại, mang đến trải nghiệm mua sắm trực tuyến tiện lợi, nhanh chóng và an toàn cho mọi khách hàng</a:t>
            </a:r>
            <a:r>
              <a:rPr lang="en-US" sz="2100" spc="-21">
                <a:solidFill>
                  <a:srgbClr val="6E7177">
                    <a:alpha val="100000"/>
                  </a:srgbClr>
                </a:solidFill>
                <a:latin typeface="IBM Plex Sans" panose="00000700000000000000" pitchFamily="2" charset="0"/>
              </a:rPr>
              <a:t>.</a:t>
            </a:r>
            <a:endParaRPr lang="vi-VN" sz="2100" spc="-21">
              <a:solidFill>
                <a:srgbClr val="6E7177">
                  <a:alpha val="100000"/>
                </a:srgbClr>
              </a:solidFill>
              <a:latin typeface="IBM Plex Sans" panose="00000700000000000000" pitchFamily="2" charset="0"/>
            </a:endParaRPr>
          </a:p>
        </p:txBody>
      </p:sp>
      <p:sp>
        <p:nvSpPr>
          <p:cNvPr id="3" name="Text 3">
            <a:extLst>
              <a:ext uri="{FF2B5EF4-FFF2-40B4-BE49-F238E27FC236}">
                <a16:creationId xmlns:a16="http://schemas.microsoft.com/office/drawing/2014/main" id="{9AD30DBE-5383-EFF0-FB89-89E49ACAA723}"/>
              </a:ext>
            </a:extLst>
          </p:cNvPr>
          <p:cNvSpPr/>
          <p:nvPr/>
        </p:nvSpPr>
        <p:spPr>
          <a:xfrm>
            <a:off x="914400" y="4959310"/>
            <a:ext cx="3881080" cy="368379"/>
          </a:xfrm>
          <a:prstGeom prst="rect">
            <a:avLst/>
          </a:prstGeom>
          <a:noFill/>
          <a:ln/>
        </p:spPr>
        <p:txBody>
          <a:bodyPr wrap="none" lIns="0" tIns="0" rIns="0" bIns="0" rtlCol="0" anchor="t"/>
          <a:lstStyle/>
          <a:p>
            <a:pPr marL="0" indent="0" algn="l">
              <a:lnSpc>
                <a:spcPts val="3100"/>
              </a:lnSpc>
              <a:buNone/>
            </a:pPr>
            <a:r>
              <a:rPr lang="en-US" sz="2700" spc="-54">
                <a:solidFill>
                  <a:srgbClr val="181C24">
                    <a:alpha val="100000"/>
                  </a:srgbClr>
                </a:solidFill>
                <a:latin typeface="IBM Plex Serif SemiBold" panose="00000700000000000000" pitchFamily="2" charset="0"/>
              </a:rPr>
              <a:t>NGÔ TẤN PHÚC 0022410909</a:t>
            </a:r>
            <a:endParaRPr lang="en-US" sz="2700" spc="-54" dirty="0">
              <a:solidFill>
                <a:srgbClr val="181C24">
                  <a:alpha val="100000"/>
                </a:srgbClr>
              </a:solidFill>
              <a:latin typeface="IBM Plex Serif SemiBold" panose="00000700000000000000" pitchFamily="2" charset="0"/>
            </a:endParaRPr>
          </a:p>
        </p:txBody>
      </p:sp>
      <p:sp>
        <p:nvSpPr>
          <p:cNvPr id="4" name="Text 3">
            <a:extLst>
              <a:ext uri="{FF2B5EF4-FFF2-40B4-BE49-F238E27FC236}">
                <a16:creationId xmlns:a16="http://schemas.microsoft.com/office/drawing/2014/main" id="{6A7C205F-222B-0474-912F-B3FED614B9EE}"/>
              </a:ext>
            </a:extLst>
          </p:cNvPr>
          <p:cNvSpPr/>
          <p:nvPr/>
        </p:nvSpPr>
        <p:spPr>
          <a:xfrm>
            <a:off x="914400" y="5588459"/>
            <a:ext cx="4986338" cy="368379"/>
          </a:xfrm>
          <a:prstGeom prst="rect">
            <a:avLst/>
          </a:prstGeom>
          <a:noFill/>
          <a:ln/>
        </p:spPr>
        <p:txBody>
          <a:bodyPr wrap="none" lIns="0" tIns="0" rIns="0" bIns="0" rtlCol="0" anchor="t"/>
          <a:lstStyle/>
          <a:p>
            <a:pPr marL="0" indent="0" algn="l">
              <a:lnSpc>
                <a:spcPts val="3100"/>
              </a:lnSpc>
              <a:buNone/>
            </a:pPr>
            <a:r>
              <a:rPr lang="en-US" sz="2700" spc="-54">
                <a:solidFill>
                  <a:srgbClr val="181C24">
                    <a:alpha val="100000"/>
                  </a:srgbClr>
                </a:solidFill>
                <a:latin typeface="IBM Plex Serif SemiBold" panose="00000700000000000000" pitchFamily="2" charset="0"/>
              </a:rPr>
              <a:t>GVHD: Tô Thanh Hải</a:t>
            </a:r>
            <a:endParaRPr lang="en-US" sz="2700" spc="-54" dirty="0">
              <a:solidFill>
                <a:srgbClr val="181C24">
                  <a:alpha val="100000"/>
                </a:srgbClr>
              </a:solidFill>
              <a:latin typeface="IBM Plex Serif SemiBold" panose="00000700000000000000" pitchFamily="2" charset="0"/>
            </a:endParaRPr>
          </a:p>
        </p:txBody>
      </p:sp>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200"/>
                                        <p:tgtEl>
                                          <p:spTgt spid="30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03"/>
                                        </p:tgtEl>
                                        <p:attrNameLst>
                                          <p:attrName>ppt_x</p:attrName>
                                          <p:attrName>ppt_y</p:attrName>
                                        </p:attrNameLst>
                                      </p:cBhvr>
                                    </p:animMotion>
                                  </p:childTnLst>
                                </p:cTn>
                              </p:par>
                              <p:par>
                                <p:cTn id="10" presetID="10" presetClass="entr" presetSubtype="0" accel="50000" decel="50000" fill="hold" nodeType="withEffect">
                                  <p:stCondLst>
                                    <p:cond delay="400"/>
                                  </p:stCondLst>
                                  <p:childTnLst>
                                    <p:set>
                                      <p:cBhvr>
                                        <p:cTn id="11" dur="1" fill="hold">
                                          <p:stCondLst>
                                            <p:cond delay="0"/>
                                          </p:stCondLst>
                                        </p:cTn>
                                        <p:tgtEl>
                                          <p:spTgt spid="307"/>
                                        </p:tgtEl>
                                        <p:attrNameLst>
                                          <p:attrName>style.visibility</p:attrName>
                                        </p:attrNameLst>
                                      </p:cBhvr>
                                      <p:to>
                                        <p:strVal val="visible"/>
                                      </p:to>
                                    </p:set>
                                    <p:animEffect transition="in" filter="fade">
                                      <p:cBhvr>
                                        <p:cTn id="12" dur="600"/>
                                        <p:tgtEl>
                                          <p:spTgt spid="307"/>
                                        </p:tgtEl>
                                      </p:cBhvr>
                                    </p:animEffect>
                                  </p:childTnLst>
                                </p:cTn>
                              </p:par>
                              <p:par>
                                <p:cTn id="13" presetID="64" presetClass="path" presetSubtype="0" accel="50000" decel="50000" fill="hold" nodeType="withEffect">
                                  <p:stCondLst>
                                    <p:cond delay="400"/>
                                  </p:stCondLst>
                                  <p:childTnLst>
                                    <p:animMotion origin="layout" path="M 0 0.046296295 L 0 0 E" pathEditMode="relative" ptsTypes="">
                                      <p:cBhvr>
                                        <p:cTn id="14" dur="600" fill="hold"/>
                                        <p:tgtEl>
                                          <p:spTgt spid="307"/>
                                        </p:tgtEl>
                                        <p:attrNameLst>
                                          <p:attrName>ppt_x</p:attrName>
                                          <p:attrName>ppt_y</p:attrName>
                                        </p:attrNameLst>
                                      </p:cBhvr>
                                    </p:animMotion>
                                  </p:childTnLst>
                                </p:cTn>
                              </p:par>
                              <p:par>
                                <p:cTn id="15" presetID="10" presetClass="entr" presetSubtype="0" accel="50000" decel="50000" fill="hold" nodeType="withEffect">
                                  <p:stCondLst>
                                    <p:cond delay="6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600"/>
                                        <p:tgtEl>
                                          <p:spTgt spid="2"/>
                                        </p:tgtEl>
                                      </p:cBhvr>
                                    </p:animEffect>
                                  </p:childTnLst>
                                </p:cTn>
                              </p:par>
                              <p:par>
                                <p:cTn id="18" presetID="64" presetClass="path" presetSubtype="0" accel="50000" decel="50000" fill="hold" nodeType="withEffect">
                                  <p:stCondLst>
                                    <p:cond delay="600"/>
                                  </p:stCondLst>
                                  <p:childTnLst>
                                    <p:animMotion origin="layout" path="M 0 0.046293415 L 0 -2.8822158E-06 E" pathEditMode="relative" ptsTypes="">
                                      <p:cBhvr>
                                        <p:cTn id="19" dur="600" fill="hold"/>
                                        <p:tgtEl>
                                          <p:spTgt spid="2"/>
                                        </p:tgtEl>
                                        <p:attrNameLst>
                                          <p:attrName>ppt_x</p:attrName>
                                          <p:attrName>ppt_y</p:attrName>
                                        </p:attrNameLst>
                                      </p:cBhvr>
                                    </p:animMotion>
                                  </p:childTnLst>
                                </p:cTn>
                              </p:par>
                              <p:par>
                                <p:cTn id="20" presetID="10" presetClass="entr" presetSubtype="0" accel="50000" decel="50000" fill="hold" grpId="0" nodeType="withEffect">
                                  <p:stCondLst>
                                    <p:cond delay="8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600"/>
                                        <p:tgtEl>
                                          <p:spTgt spid="3"/>
                                        </p:tgtEl>
                                      </p:cBhvr>
                                    </p:animEffect>
                                  </p:childTnLst>
                                </p:cTn>
                              </p:par>
                              <p:par>
                                <p:cTn id="23" presetID="64" presetClass="path" presetSubtype="0" accel="50000" decel="50000" fill="hold" grpId="1" nodeType="withEffect">
                                  <p:stCondLst>
                                    <p:cond delay="800"/>
                                  </p:stCondLst>
                                  <p:childTnLst>
                                    <p:animMotion origin="layout" path="M 0 0.046293415 L 0 -2.8822158E-06 E" pathEditMode="relative" ptsTypes="">
                                      <p:cBhvr>
                                        <p:cTn id="24" dur="600" fill="hold"/>
                                        <p:tgtEl>
                                          <p:spTgt spid="3"/>
                                        </p:tgtEl>
                                        <p:attrNameLst>
                                          <p:attrName>ppt_x</p:attrName>
                                          <p:attrName>ppt_y</p:attrName>
                                        </p:attrNameLst>
                                      </p:cBhvr>
                                    </p:animMotion>
                                  </p:childTnLst>
                                </p:cTn>
                              </p:par>
                              <p:par>
                                <p:cTn id="25" presetID="2" presetClass="entr" presetSubtype="2" fill="hold" nodeType="withEffect">
                                  <p:stCondLst>
                                    <p:cond delay="8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600" fill="hold"/>
                                        <p:tgtEl>
                                          <p:spTgt spid="5"/>
                                        </p:tgtEl>
                                        <p:attrNameLst>
                                          <p:attrName>ppt_x</p:attrName>
                                        </p:attrNameLst>
                                      </p:cBhvr>
                                      <p:tavLst>
                                        <p:tav tm="0">
                                          <p:val>
                                            <p:strVal val="1+#ppt_w/2"/>
                                          </p:val>
                                        </p:tav>
                                        <p:tav tm="100000">
                                          <p:val>
                                            <p:strVal val="#ppt_x"/>
                                          </p:val>
                                        </p:tav>
                                      </p:tavLst>
                                    </p:anim>
                                    <p:anim calcmode="lin" valueType="num">
                                      <p:cBhvr additive="base">
                                        <p:cTn id="28" dur="600" fill="hold"/>
                                        <p:tgtEl>
                                          <p:spTgt spid="5"/>
                                        </p:tgtEl>
                                        <p:attrNameLst>
                                          <p:attrName>ppt_y</p:attrName>
                                        </p:attrNameLst>
                                      </p:cBhvr>
                                      <p:tavLst>
                                        <p:tav tm="0">
                                          <p:val>
                                            <p:strVal val="#ppt_y"/>
                                          </p:val>
                                        </p:tav>
                                        <p:tav tm="100000">
                                          <p:val>
                                            <p:strVal val="#ppt_y"/>
                                          </p:val>
                                        </p:tav>
                                      </p:tavLst>
                                    </p:anim>
                                  </p:childTnLst>
                                </p:cTn>
                              </p:par>
                              <p:par>
                                <p:cTn id="29" presetID="10" presetClass="entr" presetSubtype="0" accel="50000" decel="50000" fill="hold" grpId="0" nodeType="withEffect">
                                  <p:stCondLst>
                                    <p:cond delay="8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600"/>
                                        <p:tgtEl>
                                          <p:spTgt spid="4"/>
                                        </p:tgtEl>
                                      </p:cBhvr>
                                    </p:animEffect>
                                  </p:childTnLst>
                                </p:cTn>
                              </p:par>
                              <p:par>
                                <p:cTn id="32" presetID="64" presetClass="path" presetSubtype="0" accel="50000" decel="50000" fill="hold" grpId="1" nodeType="withEffect">
                                  <p:stCondLst>
                                    <p:cond delay="800"/>
                                  </p:stCondLst>
                                  <p:childTnLst>
                                    <p:animMotion origin="layout" path="M 0 0.046293415 L 0 -2.8822158E-06 E" pathEditMode="relative" ptsTypes="">
                                      <p:cBhvr>
                                        <p:cTn id="33" dur="6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7" grpId="0"/>
      <p:bldP spid="2" grpId="0"/>
      <p:bldP spid="3" grpId="0" animBg="1"/>
      <p:bldP spid="3" grpId="1" animBg="1"/>
      <p:bldP spid="4" grpId="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6881C-6FCC-363D-9F36-6CAE553AABA4}"/>
            </a:ext>
          </a:extLst>
        </p:cNvPr>
        <p:cNvGrpSpPr/>
        <p:nvPr/>
      </p:nvGrpSpPr>
      <p:grpSpPr>
        <a:xfrm>
          <a:off x="0" y="0"/>
          <a:ext cx="0" cy="0"/>
          <a:chOff x="0" y="0"/>
          <a:chExt cx="0" cy="0"/>
        </a:xfrm>
      </p:grpSpPr>
      <p:pic>
        <p:nvPicPr>
          <p:cNvPr id="455" name="Rect">
            <a:extLst>
              <a:ext uri="{FF2B5EF4-FFF2-40B4-BE49-F238E27FC236}">
                <a16:creationId xmlns:a16="http://schemas.microsoft.com/office/drawing/2014/main" id="{B2038E87-F07B-226B-E029-C4A193E2949B}"/>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56" name="Rect">
            <a:extLst>
              <a:ext uri="{FF2B5EF4-FFF2-40B4-BE49-F238E27FC236}">
                <a16:creationId xmlns:a16="http://schemas.microsoft.com/office/drawing/2014/main" id="{248402E5-4065-5EA8-0581-4CC2934F3FAB}"/>
              </a:ext>
            </a:extLst>
          </p:cNvPr>
          <p:cNvPicPr>
            <a:picLocks noChangeAspect="1"/>
          </p:cNvPicPr>
          <p:nvPr/>
        </p:nvPicPr>
        <p:blipFill rotWithShape="1">
          <a:blip r:embed="rId3">
            <a:alphaModFix/>
          </a:blip>
          <a:stretch/>
        </p:blipFill>
        <p:spPr>
          <a:xfrm>
            <a:off x="0" y="1714500"/>
            <a:ext cx="8572500" cy="8572500"/>
          </a:xfrm>
          <a:prstGeom prst="rect">
            <a:avLst/>
          </a:prstGeom>
        </p:spPr>
      </p:pic>
      <p:pic>
        <p:nvPicPr>
          <p:cNvPr id="458" name="layoutShapeInnerChild8">
            <a:extLst>
              <a:ext uri="{FF2B5EF4-FFF2-40B4-BE49-F238E27FC236}">
                <a16:creationId xmlns:a16="http://schemas.microsoft.com/office/drawing/2014/main" id="{DA184F0A-650D-D8E9-EAF9-853F2DD20263}"/>
              </a:ext>
            </a:extLst>
          </p:cNvPr>
          <p:cNvPicPr>
            <a:picLocks noChangeAspect="1"/>
          </p:cNvPicPr>
          <p:nvPr/>
        </p:nvPicPr>
        <p:blipFill rotWithShape="1">
          <a:blip r:embed="rId4">
            <a:alphaModFix/>
            <a:extLst>
              <a:ext uri="{EF614191-4A63-4084-8F34-7B577D4012EB}">
                <asvg:svgBlip xmlns:asvg="http://schemas.microsoft.com/office/drawing/2016/SVG/main" xmlns:p14="http://schemas.microsoft.com/office/powerpoint/2010/main" xmlns:a14="http://schemas.microsoft.com/office/drawing/2010/main" xmlns:a16="http://schemas.microsoft.com/office/drawing/2014/main" xmlns="" r:embed="rId94"/>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040511"/>
            <a:ext cx="6217890" cy="5246489"/>
          </a:xfrm>
          <a:prstGeom prst="rect">
            <a:avLst/>
          </a:prstGeom>
        </p:spPr>
      </p:pic>
      <p:sp>
        <p:nvSpPr>
          <p:cNvPr id="496" name="Click here to edit title-453">
            <a:extLst>
              <a:ext uri="{FF2B5EF4-FFF2-40B4-BE49-F238E27FC236}">
                <a16:creationId xmlns:a16="http://schemas.microsoft.com/office/drawing/2014/main" id="{D378575E-51A0-F6B9-EAE4-D57025F30D7B}"/>
              </a:ext>
            </a:extLst>
          </p:cNvPr>
          <p:cNvSpPr txBox="1"/>
          <p:nvPr/>
        </p:nvSpPr>
        <p:spPr>
          <a:xfrm>
            <a:off x="685800" y="990600"/>
            <a:ext cx="6105525" cy="638445"/>
          </a:xfrm>
          <a:prstGeom prst="rect">
            <a:avLst/>
          </a:prstGeom>
          <a:noFill/>
        </p:spPr>
        <p:txBody>
          <a:bodyPr vertOverflow="clip" horzOverflow="clip" wrap="square" lIns="0" tIns="0" rIns="0" bIns="0" rtlCol="0" anchor="t">
            <a:spAutoFit/>
          </a:bodyPr>
          <a:lstStyle/>
          <a:p>
            <a:pPr algn="l">
              <a:lnSpc>
                <a:spcPts val="5292"/>
              </a:lnSpc>
            </a:pPr>
            <a:r>
              <a:rPr lang="en-US" sz="4200" spc="-84">
                <a:solidFill>
                  <a:srgbClr val="181C24">
                    <a:alpha val="100000"/>
                  </a:srgbClr>
                </a:solidFill>
                <a:latin typeface="IBM Plex Serif SemiBold" panose="00000700000000000000" pitchFamily="2" charset="0"/>
              </a:rPr>
              <a:t>Giới thiệu đề tài</a:t>
            </a:r>
            <a:endParaRPr lang="en-US" sz="4200" spc="-84" dirty="0">
              <a:solidFill>
                <a:srgbClr val="181C24">
                  <a:alpha val="100000"/>
                </a:srgbClr>
              </a:solidFill>
              <a:latin typeface="IBM Plex Serif SemiBold" panose="00000700000000000000" pitchFamily="2" charset="0"/>
            </a:endParaRPr>
          </a:p>
        </p:txBody>
      </p:sp>
      <p:sp>
        <p:nvSpPr>
          <p:cNvPr id="498" name="Click here to edit label-426">
            <a:extLst>
              <a:ext uri="{FF2B5EF4-FFF2-40B4-BE49-F238E27FC236}">
                <a16:creationId xmlns:a16="http://schemas.microsoft.com/office/drawing/2014/main" id="{F20F48E4-21BC-C4AC-3C65-AB3A8271CFB5}"/>
              </a:ext>
            </a:extLst>
          </p:cNvPr>
          <p:cNvSpPr txBox="1"/>
          <p:nvPr/>
        </p:nvSpPr>
        <p:spPr>
          <a:xfrm>
            <a:off x="685800" y="647700"/>
            <a:ext cx="6105525" cy="270202"/>
          </a:xfrm>
          <a:prstGeom prst="rect">
            <a:avLst/>
          </a:prstGeom>
          <a:noFill/>
        </p:spPr>
        <p:txBody>
          <a:bodyPr vertOverflow="clip" horzOverflow="clip" wrap="square" lIns="0" tIns="0" rIns="0" bIns="0" rtlCol="0" anchor="t">
            <a:spAutoFit/>
          </a:bodyPr>
          <a:lstStyle/>
          <a:p>
            <a:pPr algn="l">
              <a:lnSpc>
                <a:spcPts val="2196"/>
              </a:lnSpc>
            </a:pPr>
            <a:r>
              <a:rPr lang="en-US" b="1" spc="180">
                <a:solidFill>
                  <a:srgbClr val="6E7177">
                    <a:alpha val="100000"/>
                  </a:srgbClr>
                </a:solidFill>
                <a:latin typeface="IBM Plex Sans" panose="00000700000000000000" pitchFamily="2" charset="0"/>
              </a:rPr>
              <a:t>SHOES</a:t>
            </a:r>
            <a:endParaRPr lang="en-US" sz="1800" b="1" spc="180" dirty="0">
              <a:solidFill>
                <a:srgbClr val="6E7177">
                  <a:alpha val="100000"/>
                </a:srgbClr>
              </a:solidFill>
              <a:latin typeface="IBM Plex Sans" panose="00000700000000000000" pitchFamily="2" charset="0"/>
            </a:endParaRPr>
          </a:p>
        </p:txBody>
      </p:sp>
      <p:sp>
        <p:nvSpPr>
          <p:cNvPr id="2" name="A small sentence which explains all about this presentation-0">
            <a:extLst>
              <a:ext uri="{FF2B5EF4-FFF2-40B4-BE49-F238E27FC236}">
                <a16:creationId xmlns:a16="http://schemas.microsoft.com/office/drawing/2014/main" id="{9FED943F-63B2-BBFD-61A6-F89F9673A614}"/>
              </a:ext>
            </a:extLst>
          </p:cNvPr>
          <p:cNvSpPr txBox="1"/>
          <p:nvPr/>
        </p:nvSpPr>
        <p:spPr>
          <a:xfrm>
            <a:off x="6986588" y="1577716"/>
            <a:ext cx="10772775" cy="5100242"/>
          </a:xfrm>
          <a:prstGeom prst="rect">
            <a:avLst/>
          </a:prstGeom>
          <a:noFill/>
        </p:spPr>
        <p:txBody>
          <a:bodyPr vertOverflow="clip" horzOverflow="clip" wrap="square" lIns="0" tIns="0" rIns="0" bIns="0" rtlCol="0" anchor="t">
            <a:spAutoFit/>
          </a:bodyPr>
          <a:lstStyle>
            <a:defPPr>
              <a:defRPr lang="en-US"/>
            </a:defPPr>
            <a:lvl1pPr>
              <a:lnSpc>
                <a:spcPts val="3108"/>
              </a:lnSpc>
              <a:defRPr sz="2100" spc="-21">
                <a:solidFill>
                  <a:srgbClr val="6E7177">
                    <a:alpha val="100000"/>
                  </a:srgbClr>
                </a:solidFill>
                <a:latin typeface="IBM Plex Sans" panose="00000700000000000000" pitchFamily="2" charset="0"/>
              </a:defRPr>
            </a:lvl1pPr>
          </a:lstStyle>
          <a:p>
            <a:pPr>
              <a:lnSpc>
                <a:spcPct val="150000"/>
              </a:lnSpc>
            </a:pPr>
            <a:r>
              <a:rPr lang="vi-VN" sz="2800"/>
              <a:t>Đề tài </a:t>
            </a:r>
            <a:r>
              <a:rPr lang="en-US" sz="2800"/>
              <a:t>“</a:t>
            </a:r>
            <a:r>
              <a:rPr lang="vi-VN" sz="2800"/>
              <a:t>Xây dựng website quản lý bán giày</a:t>
            </a:r>
            <a:r>
              <a:rPr lang="en-US" sz="2800"/>
              <a:t>”</a:t>
            </a:r>
            <a:r>
              <a:rPr lang="vi-VN" sz="2800"/>
              <a:t> được thực hiện nhằm đáp ứng nhu cầu mua sắm trực tuyến tiện lợi, hiện đại và hiệu quả. Website hỗ trợ khách hàng  lựa chọn sản phẩm mà</a:t>
            </a:r>
            <a:r>
              <a:rPr lang="en-US" sz="2800"/>
              <a:t>,</a:t>
            </a:r>
            <a:r>
              <a:rPr lang="vi-VN" sz="2800"/>
              <a:t> cung cấp cho người quản lý một hệ thống quản lý </a:t>
            </a:r>
            <a:r>
              <a:rPr lang="en-US" sz="2800"/>
              <a:t>sản phẩm</a:t>
            </a:r>
            <a:r>
              <a:rPr lang="vi-VN" sz="2800"/>
              <a:t>, đơn hàng và khách hàng một cách khoa học, tối ưu hóa quy trình kinh doanh. Mục tiêu của dự án là tạo ra một nền tảng trực tuyến thân thiện với người dùng, tích hợp các tính năng như hiển thị sản phẩm, giỏ hàng, </a:t>
            </a:r>
            <a:r>
              <a:rPr lang="en-US" sz="2800"/>
              <a:t>đặt hàng</a:t>
            </a:r>
            <a:r>
              <a:rPr lang="vi-VN" sz="2800"/>
              <a:t>, từ đó nâng cao trải nghiệm mua sắm và hiệu quả quản lý.</a:t>
            </a:r>
          </a:p>
        </p:txBody>
      </p:sp>
    </p:spTree>
    <p:extLst>
      <p:ext uri="{BB962C8B-B14F-4D97-AF65-F5344CB8AC3E}">
        <p14:creationId xmlns:p14="http://schemas.microsoft.com/office/powerpoint/2010/main" val="933842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200"/>
                                        <p:tgtEl>
                                          <p:spTgt spid="456"/>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456"/>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458"/>
                                        </p:tgtEl>
                                        <p:attrNameLst>
                                          <p:attrName>style.visibility</p:attrName>
                                        </p:attrNameLst>
                                      </p:cBhvr>
                                      <p:to>
                                        <p:strVal val="visible"/>
                                      </p:to>
                                    </p:set>
                                    <p:animEffect transition="in" filter="fade">
                                      <p:cBhvr>
                                        <p:cTn id="12" dur="1200"/>
                                        <p:tgtEl>
                                          <p:spTgt spid="458"/>
                                        </p:tgtEl>
                                      </p:cBhvr>
                                    </p:animEffect>
                                  </p:childTnLst>
                                </p:cTn>
                              </p:par>
                              <p:par>
                                <p:cTn id="13" presetID="64" presetClass="path" presetSubtype="0" accel="50000" decel="50000" fill="hold" nodeType="withEffect">
                                  <p:stCondLst>
                                    <p:cond delay="0"/>
                                  </p:stCondLst>
                                  <p:childTnLst>
                                    <p:animMotion origin="layout" path="M -1.9550323E-06 0.07407696 L -1.9550323E-06 2.8822158E-06 E" pathEditMode="relative" ptsTypes="">
                                      <p:cBhvr>
                                        <p:cTn id="14" dur="1200" fill="hold"/>
                                        <p:tgtEl>
                                          <p:spTgt spid="458"/>
                                        </p:tgtEl>
                                        <p:attrNameLst>
                                          <p:attrName>ppt_x</p:attrName>
                                          <p:attrName>ppt_y</p:attrName>
                                        </p:attrNameLst>
                                      </p:cBhvr>
                                    </p:animMotion>
                                  </p:childTnLst>
                                </p:cTn>
                              </p:par>
                              <p:par>
                                <p:cTn id="15" presetID="10" presetClass="entr" presetSubtype="0" accel="50000" decel="50000" fill="hold" nodeType="withEffect">
                                  <p:stCondLst>
                                    <p:cond delay="300"/>
                                  </p:stCondLst>
                                  <p:childTnLst>
                                    <p:set>
                                      <p:cBhvr>
                                        <p:cTn id="16" dur="1" fill="hold">
                                          <p:stCondLst>
                                            <p:cond delay="0"/>
                                          </p:stCondLst>
                                        </p:cTn>
                                        <p:tgtEl>
                                          <p:spTgt spid="496"/>
                                        </p:tgtEl>
                                        <p:attrNameLst>
                                          <p:attrName>style.visibility</p:attrName>
                                        </p:attrNameLst>
                                      </p:cBhvr>
                                      <p:to>
                                        <p:strVal val="visible"/>
                                      </p:to>
                                    </p:set>
                                    <p:animEffect transition="in" filter="fade">
                                      <p:cBhvr>
                                        <p:cTn id="17" dur="600"/>
                                        <p:tgtEl>
                                          <p:spTgt spid="496"/>
                                        </p:tgtEl>
                                      </p:cBhvr>
                                    </p:animEffect>
                                  </p:childTnLst>
                                </p:cTn>
                              </p:par>
                              <p:par>
                                <p:cTn id="18" presetID="64" presetClass="path" presetSubtype="0" accel="50000" decel="50000" fill="hold" nodeType="withEffect">
                                  <p:stCondLst>
                                    <p:cond delay="300"/>
                                  </p:stCondLst>
                                  <p:childTnLst>
                                    <p:animMotion origin="layout" path="M 0 0.046296295 L 0 0 E" pathEditMode="relative" ptsTypes="">
                                      <p:cBhvr>
                                        <p:cTn id="19" dur="600" fill="hold"/>
                                        <p:tgtEl>
                                          <p:spTgt spid="496"/>
                                        </p:tgtEl>
                                        <p:attrNameLst>
                                          <p:attrName>ppt_x</p:attrName>
                                          <p:attrName>ppt_y</p:attrName>
                                        </p:attrNameLst>
                                      </p:cBhvr>
                                    </p:animMotion>
                                  </p:childTnLst>
                                </p:cTn>
                              </p:par>
                              <p:par>
                                <p:cTn id="20" presetID="10" presetClass="entr" presetSubtype="0" accel="50000" decel="50000" fill="hold" nodeType="withEffect">
                                  <p:stCondLst>
                                    <p:cond delay="100"/>
                                  </p:stCondLst>
                                  <p:childTnLst>
                                    <p:set>
                                      <p:cBhvr>
                                        <p:cTn id="21" dur="1" fill="hold">
                                          <p:stCondLst>
                                            <p:cond delay="0"/>
                                          </p:stCondLst>
                                        </p:cTn>
                                        <p:tgtEl>
                                          <p:spTgt spid="498"/>
                                        </p:tgtEl>
                                        <p:attrNameLst>
                                          <p:attrName>style.visibility</p:attrName>
                                        </p:attrNameLst>
                                      </p:cBhvr>
                                      <p:to>
                                        <p:strVal val="visible"/>
                                      </p:to>
                                    </p:set>
                                    <p:animEffect transition="in" filter="fade">
                                      <p:cBhvr>
                                        <p:cTn id="22" dur="600"/>
                                        <p:tgtEl>
                                          <p:spTgt spid="498"/>
                                        </p:tgtEl>
                                      </p:cBhvr>
                                    </p:animEffect>
                                  </p:childTnLst>
                                </p:cTn>
                              </p:par>
                              <p:par>
                                <p:cTn id="23" presetID="64" presetClass="path" presetSubtype="0" accel="50000" decel="50000" fill="hold" nodeType="withEffect">
                                  <p:stCondLst>
                                    <p:cond delay="100"/>
                                  </p:stCondLst>
                                  <p:childTnLst>
                                    <p:animMotion origin="layout" path="M 0 0.046296295 L 0 0 E" pathEditMode="relative" ptsTypes="">
                                      <p:cBhvr>
                                        <p:cTn id="24" dur="600" fill="hold"/>
                                        <p:tgtEl>
                                          <p:spTgt spid="498"/>
                                        </p:tgtEl>
                                        <p:attrNameLst>
                                          <p:attrName>ppt_x</p:attrName>
                                          <p:attrName>ppt_y</p:attrName>
                                        </p:attrNameLst>
                                      </p:cBhvr>
                                    </p:animMotion>
                                  </p:childTnLst>
                                </p:cTn>
                              </p:par>
                              <p:par>
                                <p:cTn id="25" presetID="10" presetClass="entr" presetSubtype="0" accel="50000" decel="50000" fill="hold" nodeType="withEffect">
                                  <p:stCondLst>
                                    <p:cond delay="6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600"/>
                                        <p:tgtEl>
                                          <p:spTgt spid="2"/>
                                        </p:tgtEl>
                                      </p:cBhvr>
                                    </p:animEffect>
                                  </p:childTnLst>
                                </p:cTn>
                              </p:par>
                              <p:par>
                                <p:cTn id="28" presetID="64" presetClass="path" presetSubtype="0" accel="50000" decel="50000" fill="hold" nodeType="withEffect">
                                  <p:stCondLst>
                                    <p:cond delay="600"/>
                                  </p:stCondLst>
                                  <p:childTnLst>
                                    <p:animMotion origin="layout" path="M 0 0.046293415 L 0 -2.8822158E-06 E" pathEditMode="relative" ptsTypes="">
                                      <p:cBhvr>
                                        <p:cTn id="29" dur="6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0"/>
      <p:bldP spid="458" grpId="0"/>
      <p:bldP spid="496" grpId="0"/>
      <p:bldP spid="49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5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1714500"/>
            <a:ext cx="8572500" cy="8572500"/>
          </a:xfrm>
          <a:prstGeom prst="rect">
            <a:avLst/>
          </a:prstGeom>
        </p:spPr>
      </p:pic>
      <p:pic>
        <p:nvPicPr>
          <p:cNvPr id="458" name="layoutShapeInnerChild8">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EF614191-4A63-4084-8F34-7B577D4012EB}">
                <asvg:svgBlip xmlns="" xmlns:a16="http://schemas.microsoft.com/office/drawing/2014/main" xmlns:a14="http://schemas.microsoft.com/office/drawing/2010/main" xmlns:p14="http://schemas.microsoft.com/office/powerpoint/2010/main" xmlns:asvg="http://schemas.microsoft.com/office/drawing/2016/SVG/main" r:embed="rId94"/>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040511"/>
            <a:ext cx="6217890" cy="5246489"/>
          </a:xfrm>
          <a:prstGeom prst="rect">
            <a:avLst/>
          </a:prstGeom>
        </p:spPr>
      </p:pic>
      <p:sp>
        <p:nvSpPr>
          <p:cNvPr id="496" name="Click here to edit title-453">
            <a:extLst>
              <a:ext uri="{FF2B5EF4-FFF2-40B4-BE49-F238E27FC236}">
                <a16:creationId xmlns:a16="http://schemas.microsoft.com/office/drawing/2014/main" id="{111B4A49-B930-4A89-A1CD-6CA2B3D95AED}"/>
              </a:ext>
            </a:extLst>
          </p:cNvPr>
          <p:cNvSpPr txBox="1"/>
          <p:nvPr/>
        </p:nvSpPr>
        <p:spPr>
          <a:xfrm>
            <a:off x="685800" y="990600"/>
            <a:ext cx="6105525" cy="638445"/>
          </a:xfrm>
          <a:prstGeom prst="rect">
            <a:avLst/>
          </a:prstGeom>
          <a:noFill/>
        </p:spPr>
        <p:txBody>
          <a:bodyPr vertOverflow="clip" horzOverflow="clip" wrap="square" lIns="0" tIns="0" rIns="0" bIns="0" rtlCol="0" anchor="t">
            <a:spAutoFit/>
          </a:bodyPr>
          <a:lstStyle/>
          <a:p>
            <a:pPr algn="l">
              <a:lnSpc>
                <a:spcPts val="5292"/>
              </a:lnSpc>
            </a:pPr>
            <a:r>
              <a:rPr lang="en-US" sz="4200" spc="-84">
                <a:solidFill>
                  <a:srgbClr val="181C24">
                    <a:alpha val="100000"/>
                  </a:srgbClr>
                </a:solidFill>
                <a:latin typeface="IBM Plex Serif SemiBold" panose="00000700000000000000" pitchFamily="2" charset="0"/>
              </a:rPr>
              <a:t>Công cụ sử dụng</a:t>
            </a:r>
            <a:endParaRPr lang="en-US" sz="4200" spc="-84" dirty="0">
              <a:solidFill>
                <a:srgbClr val="181C24">
                  <a:alpha val="100000"/>
                </a:srgbClr>
              </a:solidFill>
              <a:latin typeface="IBM Plex Serif SemiBold" panose="00000700000000000000" pitchFamily="2" charset="0"/>
            </a:endParaRPr>
          </a:p>
        </p:txBody>
      </p:sp>
      <p:sp>
        <p:nvSpPr>
          <p:cNvPr id="498" name="Click here to edit label-426">
            <a:extLst>
              <a:ext uri="{FF2B5EF4-FFF2-40B4-BE49-F238E27FC236}">
                <a16:creationId xmlns:a16="http://schemas.microsoft.com/office/drawing/2014/main" id="{111B4A49-B930-4A89-A1CD-6CA2B3D95AED}"/>
              </a:ext>
            </a:extLst>
          </p:cNvPr>
          <p:cNvSpPr txBox="1"/>
          <p:nvPr/>
        </p:nvSpPr>
        <p:spPr>
          <a:xfrm>
            <a:off x="685800" y="647700"/>
            <a:ext cx="6105525" cy="270202"/>
          </a:xfrm>
          <a:prstGeom prst="rect">
            <a:avLst/>
          </a:prstGeom>
          <a:noFill/>
        </p:spPr>
        <p:txBody>
          <a:bodyPr vertOverflow="clip" horzOverflow="clip" wrap="square" lIns="0" tIns="0" rIns="0" bIns="0" rtlCol="0" anchor="t">
            <a:spAutoFit/>
          </a:bodyPr>
          <a:lstStyle/>
          <a:p>
            <a:pPr algn="l">
              <a:lnSpc>
                <a:spcPts val="2196"/>
              </a:lnSpc>
            </a:pPr>
            <a:r>
              <a:rPr lang="en-US" b="1" spc="180">
                <a:solidFill>
                  <a:srgbClr val="6E7177">
                    <a:alpha val="100000"/>
                  </a:srgbClr>
                </a:solidFill>
                <a:latin typeface="IBM Plex Sans" panose="00000700000000000000" pitchFamily="2" charset="0"/>
              </a:rPr>
              <a:t>SHOES</a:t>
            </a:r>
            <a:endParaRPr lang="en-US" sz="1800" b="1" spc="180" dirty="0">
              <a:solidFill>
                <a:srgbClr val="6E7177">
                  <a:alpha val="100000"/>
                </a:srgbClr>
              </a:solidFill>
              <a:latin typeface="IBM Plex Sans" panose="00000700000000000000" pitchFamily="2" charset="0"/>
            </a:endParaRPr>
          </a:p>
        </p:txBody>
      </p:sp>
      <p:pic>
        <p:nvPicPr>
          <p:cNvPr id="46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5">
            <a:alphaModFix/>
          </a:blip>
          <a:stretch/>
        </p:blipFill>
        <p:spPr>
          <a:xfrm>
            <a:off x="7722870" y="590819"/>
            <a:ext cx="10058400" cy="2749507"/>
          </a:xfrm>
          <a:prstGeom prst="rect">
            <a:avLst/>
          </a:prstGeom>
        </p:spPr>
      </p:pic>
      <p:sp>
        <p:nvSpPr>
          <p:cNvPr id="464" name="Name-0">
            <a:extLst>
              <a:ext uri="{FF2B5EF4-FFF2-40B4-BE49-F238E27FC236}">
                <a16:creationId xmlns:a16="http://schemas.microsoft.com/office/drawing/2014/main" id="{111B4A49-B930-4A89-A1CD-6CA2B3D95AED}"/>
              </a:ext>
            </a:extLst>
          </p:cNvPr>
          <p:cNvSpPr txBox="1"/>
          <p:nvPr/>
        </p:nvSpPr>
        <p:spPr>
          <a:xfrm>
            <a:off x="9783985" y="962962"/>
            <a:ext cx="3733800" cy="438582"/>
          </a:xfrm>
          <a:prstGeom prst="rect">
            <a:avLst/>
          </a:prstGeom>
          <a:noFill/>
        </p:spPr>
        <p:txBody>
          <a:bodyPr vertOverflow="clip" horzOverflow="clip" wrap="square" lIns="0" tIns="0" rIns="0" bIns="0" rtlCol="0" anchor="t">
            <a:spAutoFit/>
          </a:bodyPr>
          <a:lstStyle/>
          <a:p>
            <a:pPr algn="l">
              <a:lnSpc>
                <a:spcPts val="3672"/>
              </a:lnSpc>
            </a:pPr>
            <a:r>
              <a:rPr lang="en-US" sz="2700" spc="-54">
                <a:solidFill>
                  <a:srgbClr val="181C24">
                    <a:alpha val="100000"/>
                  </a:srgbClr>
                </a:solidFill>
                <a:latin typeface="IBM Plex Serif SemiBold" panose="00000700000000000000" pitchFamily="2" charset="0"/>
              </a:rPr>
              <a:t>Backend</a:t>
            </a:r>
            <a:endParaRPr lang="en-US" sz="2700" spc="-54" dirty="0">
              <a:solidFill>
                <a:srgbClr val="181C24">
                  <a:alpha val="100000"/>
                </a:srgbClr>
              </a:solidFill>
              <a:latin typeface="IBM Plex Serif SemiBold" panose="00000700000000000000" pitchFamily="2" charset="0"/>
            </a:endParaRPr>
          </a:p>
        </p:txBody>
      </p:sp>
      <p:pic>
        <p:nvPicPr>
          <p:cNvPr id="46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6">
            <a:alphaModFix/>
          </a:blip>
          <a:stretch/>
        </p:blipFill>
        <p:spPr>
          <a:xfrm>
            <a:off x="11317510" y="1081222"/>
            <a:ext cx="2076450" cy="228600"/>
          </a:xfrm>
          <a:prstGeom prst="rect">
            <a:avLst/>
          </a:prstGeom>
        </p:spPr>
      </p:pic>
      <p:sp>
        <p:nvSpPr>
          <p:cNvPr id="4" name="Hexagon 3">
            <a:extLst>
              <a:ext uri="{FF2B5EF4-FFF2-40B4-BE49-F238E27FC236}">
                <a16:creationId xmlns:a16="http://schemas.microsoft.com/office/drawing/2014/main" id="{3C92CE41-7DF7-A3E5-3A37-C97C6F42E87B}"/>
              </a:ext>
            </a:extLst>
          </p:cNvPr>
          <p:cNvSpPr/>
          <p:nvPr/>
        </p:nvSpPr>
        <p:spPr>
          <a:xfrm>
            <a:off x="8022907" y="962962"/>
            <a:ext cx="1376363" cy="1211580"/>
          </a:xfrm>
          <a:prstGeom prst="hexagon">
            <a:avLst/>
          </a:prstGeom>
          <a:blipFill>
            <a:blip r:embed="rId9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8">
            <a:alphaModFix/>
          </a:blip>
          <a:stretch/>
        </p:blipFill>
        <p:spPr>
          <a:xfrm>
            <a:off x="7722870" y="3944872"/>
            <a:ext cx="10058400" cy="2749507"/>
          </a:xfrm>
          <a:prstGeom prst="rect">
            <a:avLst/>
          </a:prstGeom>
        </p:spPr>
      </p:pic>
      <p:sp>
        <p:nvSpPr>
          <p:cNvPr id="476" name="Name-1">
            <a:extLst>
              <a:ext uri="{FF2B5EF4-FFF2-40B4-BE49-F238E27FC236}">
                <a16:creationId xmlns:a16="http://schemas.microsoft.com/office/drawing/2014/main" id="{111B4A49-B930-4A89-A1CD-6CA2B3D95AED}"/>
              </a:ext>
            </a:extLst>
          </p:cNvPr>
          <p:cNvSpPr txBox="1"/>
          <p:nvPr/>
        </p:nvSpPr>
        <p:spPr>
          <a:xfrm>
            <a:off x="9783985" y="4287442"/>
            <a:ext cx="2228850" cy="438582"/>
          </a:xfrm>
          <a:prstGeom prst="rect">
            <a:avLst/>
          </a:prstGeom>
          <a:noFill/>
        </p:spPr>
        <p:txBody>
          <a:bodyPr vertOverflow="clip" horzOverflow="clip" wrap="square" lIns="0" tIns="0" rIns="0" bIns="0" rtlCol="0" anchor="t">
            <a:spAutoFit/>
          </a:bodyPr>
          <a:lstStyle/>
          <a:p>
            <a:pPr algn="l">
              <a:lnSpc>
                <a:spcPts val="3672"/>
              </a:lnSpc>
            </a:pPr>
            <a:r>
              <a:rPr lang="en-US" sz="2700" spc="-54">
                <a:solidFill>
                  <a:srgbClr val="181C24">
                    <a:alpha val="100000"/>
                  </a:srgbClr>
                </a:solidFill>
                <a:latin typeface="IBM Plex Serif SemiBold" panose="00000700000000000000" pitchFamily="2" charset="0"/>
              </a:rPr>
              <a:t>Frontend</a:t>
            </a:r>
            <a:endParaRPr lang="en-US" sz="2700" spc="-54" dirty="0">
              <a:solidFill>
                <a:srgbClr val="181C24">
                  <a:alpha val="100000"/>
                </a:srgbClr>
              </a:solidFill>
              <a:latin typeface="IBM Plex Serif SemiBold" panose="00000700000000000000" pitchFamily="2" charset="0"/>
            </a:endParaRPr>
          </a:p>
        </p:txBody>
      </p:sp>
      <p:pic>
        <p:nvPicPr>
          <p:cNvPr id="47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9">
            <a:alphaModFix/>
          </a:blip>
          <a:stretch/>
        </p:blipFill>
        <p:spPr>
          <a:xfrm>
            <a:off x="11388090" y="4431787"/>
            <a:ext cx="1381125" cy="228600"/>
          </a:xfrm>
          <a:prstGeom prst="rect">
            <a:avLst/>
          </a:prstGeom>
        </p:spPr>
      </p:pic>
      <p:sp>
        <p:nvSpPr>
          <p:cNvPr id="5" name="Hexagon 4">
            <a:extLst>
              <a:ext uri="{FF2B5EF4-FFF2-40B4-BE49-F238E27FC236}">
                <a16:creationId xmlns:a16="http://schemas.microsoft.com/office/drawing/2014/main" id="{CCB52A0D-9FE0-7F0A-DF23-4F2C010E5202}"/>
              </a:ext>
            </a:extLst>
          </p:cNvPr>
          <p:cNvSpPr/>
          <p:nvPr/>
        </p:nvSpPr>
        <p:spPr>
          <a:xfrm>
            <a:off x="8011476" y="4431787"/>
            <a:ext cx="1376363" cy="1211580"/>
          </a:xfrm>
          <a:prstGeom prst="hexagon">
            <a:avLst/>
          </a:prstGeom>
          <a:blipFill>
            <a:blip r:embed="rId100"/>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1">
            <a:alphaModFix/>
          </a:blip>
          <a:stretch/>
        </p:blipFill>
        <p:spPr>
          <a:xfrm>
            <a:off x="7722870" y="7298925"/>
            <a:ext cx="10058400" cy="2759923"/>
          </a:xfrm>
          <a:prstGeom prst="rect">
            <a:avLst/>
          </a:prstGeom>
        </p:spPr>
      </p:pic>
      <p:sp>
        <p:nvSpPr>
          <p:cNvPr id="488" name="Name-2">
            <a:extLst>
              <a:ext uri="{FF2B5EF4-FFF2-40B4-BE49-F238E27FC236}">
                <a16:creationId xmlns:a16="http://schemas.microsoft.com/office/drawing/2014/main" id="{111B4A49-B930-4A89-A1CD-6CA2B3D95AED}"/>
              </a:ext>
            </a:extLst>
          </p:cNvPr>
          <p:cNvSpPr txBox="1"/>
          <p:nvPr/>
        </p:nvSpPr>
        <p:spPr>
          <a:xfrm>
            <a:off x="9783985" y="7663755"/>
            <a:ext cx="3609975" cy="438582"/>
          </a:xfrm>
          <a:prstGeom prst="rect">
            <a:avLst/>
          </a:prstGeom>
          <a:noFill/>
        </p:spPr>
        <p:txBody>
          <a:bodyPr vertOverflow="clip" horzOverflow="clip" wrap="square" lIns="0" tIns="0" rIns="0" bIns="0" rtlCol="0" anchor="t">
            <a:spAutoFit/>
          </a:bodyPr>
          <a:lstStyle/>
          <a:p>
            <a:pPr algn="l">
              <a:lnSpc>
                <a:spcPts val="3672"/>
              </a:lnSpc>
            </a:pPr>
            <a:r>
              <a:rPr lang="en-US" sz="2700" spc="-54">
                <a:solidFill>
                  <a:srgbClr val="181C24">
                    <a:alpha val="100000"/>
                  </a:srgbClr>
                </a:solidFill>
                <a:latin typeface="IBM Plex Serif SemiBold" panose="00000700000000000000" pitchFamily="2" charset="0"/>
              </a:rPr>
              <a:t>Cơ sở dữ liệu</a:t>
            </a:r>
            <a:endParaRPr lang="en-US" sz="2700" spc="-54" dirty="0">
              <a:solidFill>
                <a:srgbClr val="181C24">
                  <a:alpha val="100000"/>
                </a:srgbClr>
              </a:solidFill>
              <a:latin typeface="IBM Plex Serif SemiBold" panose="00000700000000000000" pitchFamily="2" charset="0"/>
            </a:endParaRPr>
          </a:p>
        </p:txBody>
      </p:sp>
      <p:pic>
        <p:nvPicPr>
          <p:cNvPr id="49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2">
            <a:alphaModFix/>
          </a:blip>
          <a:stretch/>
        </p:blipFill>
        <p:spPr>
          <a:xfrm>
            <a:off x="12012835" y="7768746"/>
            <a:ext cx="3819525" cy="228600"/>
          </a:xfrm>
          <a:prstGeom prst="rect">
            <a:avLst/>
          </a:prstGeom>
        </p:spPr>
      </p:pic>
      <p:sp>
        <p:nvSpPr>
          <p:cNvPr id="6" name="Hexagon 5">
            <a:extLst>
              <a:ext uri="{FF2B5EF4-FFF2-40B4-BE49-F238E27FC236}">
                <a16:creationId xmlns:a16="http://schemas.microsoft.com/office/drawing/2014/main" id="{C2C34A3D-0FE7-D7F0-6015-E0416DF1D9AA}"/>
              </a:ext>
            </a:extLst>
          </p:cNvPr>
          <p:cNvSpPr/>
          <p:nvPr/>
        </p:nvSpPr>
        <p:spPr>
          <a:xfrm>
            <a:off x="8022907" y="7663755"/>
            <a:ext cx="1376363" cy="1211580"/>
          </a:xfrm>
          <a:prstGeom prst="hexagon">
            <a:avLst/>
          </a:prstGeom>
          <a:blipFill>
            <a:blip r:embed="rId10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ick here to edit subtitle-466">
            <a:extLst>
              <a:ext uri="{FF2B5EF4-FFF2-40B4-BE49-F238E27FC236}">
                <a16:creationId xmlns:a16="http://schemas.microsoft.com/office/drawing/2014/main" id="{A4CB076B-13C0-2443-9E05-2480F6EC78F4}"/>
              </a:ext>
            </a:extLst>
          </p:cNvPr>
          <p:cNvSpPr txBox="1"/>
          <p:nvPr/>
        </p:nvSpPr>
        <p:spPr>
          <a:xfrm>
            <a:off x="9783985" y="1603863"/>
            <a:ext cx="2396490" cy="1401409"/>
          </a:xfrm>
          <a:prstGeom prst="rect">
            <a:avLst/>
          </a:prstGeom>
          <a:noFill/>
        </p:spPr>
        <p:txBody>
          <a:bodyPr vertOverflow="clip" horzOverflow="clip" wrap="square" lIns="0" tIns="0" rIns="0" bIns="0" rtlCol="0" anchor="t">
            <a:spAutoFit/>
          </a:bodyPr>
          <a:lstStyle/>
          <a:p>
            <a:pPr algn="l">
              <a:lnSpc>
                <a:spcPct val="150000"/>
              </a:lnSpc>
            </a:pPr>
            <a:r>
              <a:rPr lang="en-US" sz="2100" spc="-21">
                <a:solidFill>
                  <a:srgbClr val="6E7177">
                    <a:alpha val="100000"/>
                  </a:srgbClr>
                </a:solidFill>
                <a:latin typeface="IBM Plex Sans" panose="00000700000000000000" pitchFamily="2" charset="0"/>
              </a:rPr>
              <a:t>Spring Boot</a:t>
            </a:r>
          </a:p>
          <a:p>
            <a:pPr algn="l">
              <a:lnSpc>
                <a:spcPct val="150000"/>
              </a:lnSpc>
            </a:pPr>
            <a:r>
              <a:rPr lang="en-US" sz="2100" spc="-21">
                <a:solidFill>
                  <a:srgbClr val="6E7177">
                    <a:alpha val="100000"/>
                  </a:srgbClr>
                </a:solidFill>
                <a:latin typeface="IBM Plex Sans" panose="00000700000000000000" pitchFamily="2" charset="0"/>
              </a:rPr>
              <a:t>Spring Web</a:t>
            </a:r>
          </a:p>
          <a:p>
            <a:pPr algn="l">
              <a:lnSpc>
                <a:spcPct val="150000"/>
              </a:lnSpc>
            </a:pPr>
            <a:r>
              <a:rPr lang="en-US" sz="2100" spc="-21">
                <a:solidFill>
                  <a:srgbClr val="6E7177">
                    <a:alpha val="100000"/>
                  </a:srgbClr>
                </a:solidFill>
                <a:latin typeface="IBM Plex Sans" panose="00000700000000000000" pitchFamily="2" charset="0"/>
              </a:rPr>
              <a:t>Spring Data JPA</a:t>
            </a:r>
            <a:endParaRPr lang="en-US" sz="2100" spc="-21" dirty="0">
              <a:solidFill>
                <a:srgbClr val="6E7177">
                  <a:alpha val="100000"/>
                </a:srgbClr>
              </a:solidFill>
              <a:latin typeface="IBM Plex Sans" panose="00000700000000000000" pitchFamily="2" charset="0"/>
            </a:endParaRPr>
          </a:p>
        </p:txBody>
      </p:sp>
      <p:sp>
        <p:nvSpPr>
          <p:cNvPr id="11" name="Click here to edit subtitle-466">
            <a:extLst>
              <a:ext uri="{FF2B5EF4-FFF2-40B4-BE49-F238E27FC236}">
                <a16:creationId xmlns:a16="http://schemas.microsoft.com/office/drawing/2014/main" id="{10B5A7EC-2E58-47AA-BE24-55C3FF05BD8B}"/>
              </a:ext>
            </a:extLst>
          </p:cNvPr>
          <p:cNvSpPr txBox="1"/>
          <p:nvPr/>
        </p:nvSpPr>
        <p:spPr>
          <a:xfrm>
            <a:off x="9783985" y="4935895"/>
            <a:ext cx="2396490" cy="916661"/>
          </a:xfrm>
          <a:prstGeom prst="rect">
            <a:avLst/>
          </a:prstGeom>
          <a:noFill/>
        </p:spPr>
        <p:txBody>
          <a:bodyPr vertOverflow="clip" horzOverflow="clip" wrap="square" lIns="0" tIns="0" rIns="0" bIns="0" rtlCol="0" anchor="t">
            <a:spAutoFit/>
          </a:bodyPr>
          <a:lstStyle/>
          <a:p>
            <a:pPr algn="l">
              <a:lnSpc>
                <a:spcPct val="150000"/>
              </a:lnSpc>
            </a:pPr>
            <a:r>
              <a:rPr lang="en-US" sz="2100" spc="-21">
                <a:solidFill>
                  <a:srgbClr val="6E7177">
                    <a:alpha val="100000"/>
                  </a:srgbClr>
                </a:solidFill>
                <a:latin typeface="IBM Plex Sans" panose="00000700000000000000" pitchFamily="2" charset="0"/>
              </a:rPr>
              <a:t>ReactJS</a:t>
            </a:r>
          </a:p>
          <a:p>
            <a:pPr algn="l">
              <a:lnSpc>
                <a:spcPct val="150000"/>
              </a:lnSpc>
            </a:pPr>
            <a:r>
              <a:rPr lang="en-US" sz="2100" spc="-21">
                <a:solidFill>
                  <a:srgbClr val="6E7177">
                    <a:alpha val="100000"/>
                  </a:srgbClr>
                </a:solidFill>
                <a:latin typeface="IBM Plex Sans" panose="00000700000000000000" pitchFamily="2" charset="0"/>
              </a:rPr>
              <a:t>Tailwind CSSS</a:t>
            </a:r>
          </a:p>
        </p:txBody>
      </p:sp>
      <p:sp>
        <p:nvSpPr>
          <p:cNvPr id="12" name="Click here to edit subtitle-466">
            <a:extLst>
              <a:ext uri="{FF2B5EF4-FFF2-40B4-BE49-F238E27FC236}">
                <a16:creationId xmlns:a16="http://schemas.microsoft.com/office/drawing/2014/main" id="{2DBC9B1F-247F-B1C8-9E11-8B73EADC14A6}"/>
              </a:ext>
            </a:extLst>
          </p:cNvPr>
          <p:cNvSpPr txBox="1"/>
          <p:nvPr/>
        </p:nvSpPr>
        <p:spPr>
          <a:xfrm>
            <a:off x="9783985" y="8296858"/>
            <a:ext cx="2396490" cy="366511"/>
          </a:xfrm>
          <a:prstGeom prst="rect">
            <a:avLst/>
          </a:prstGeom>
          <a:noFill/>
        </p:spPr>
        <p:txBody>
          <a:bodyPr vertOverflow="clip" horzOverflow="clip" wrap="square" lIns="0" tIns="0" rIns="0" bIns="0" rtlCol="0" anchor="t">
            <a:spAutoFit/>
          </a:bodyPr>
          <a:lstStyle/>
          <a:p>
            <a:pPr algn="l">
              <a:lnSpc>
                <a:spcPts val="3108"/>
              </a:lnSpc>
            </a:pPr>
            <a:r>
              <a:rPr lang="en-US" sz="2100" spc="-21">
                <a:solidFill>
                  <a:srgbClr val="6E7177">
                    <a:alpha val="100000"/>
                  </a:srgbClr>
                </a:solidFill>
                <a:latin typeface="IBM Plex Sans" panose="00000700000000000000" pitchFamily="2" charset="0"/>
              </a:rPr>
              <a:t>PostgreSQL</a:t>
            </a:r>
          </a:p>
        </p:txBody>
      </p:sp>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200"/>
                                        <p:tgtEl>
                                          <p:spTgt spid="456"/>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456"/>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458"/>
                                        </p:tgtEl>
                                        <p:attrNameLst>
                                          <p:attrName>style.visibility</p:attrName>
                                        </p:attrNameLst>
                                      </p:cBhvr>
                                      <p:to>
                                        <p:strVal val="visible"/>
                                      </p:to>
                                    </p:set>
                                    <p:animEffect transition="in" filter="fade">
                                      <p:cBhvr>
                                        <p:cTn id="12" dur="1200"/>
                                        <p:tgtEl>
                                          <p:spTgt spid="458"/>
                                        </p:tgtEl>
                                      </p:cBhvr>
                                    </p:animEffect>
                                  </p:childTnLst>
                                </p:cTn>
                              </p:par>
                              <p:par>
                                <p:cTn id="13" presetID="64" presetClass="path" presetSubtype="0" accel="50000" decel="50000" fill="hold" nodeType="withEffect">
                                  <p:stCondLst>
                                    <p:cond delay="0"/>
                                  </p:stCondLst>
                                  <p:childTnLst>
                                    <p:animMotion origin="layout" path="M -1.9550323E-06 0.07407696 L -1.9550323E-06 2.8822158E-06 E" pathEditMode="relative" ptsTypes="">
                                      <p:cBhvr>
                                        <p:cTn id="14" dur="1200" fill="hold"/>
                                        <p:tgtEl>
                                          <p:spTgt spid="458"/>
                                        </p:tgtEl>
                                        <p:attrNameLst>
                                          <p:attrName>ppt_x</p:attrName>
                                          <p:attrName>ppt_y</p:attrName>
                                        </p:attrNameLst>
                                      </p:cBhvr>
                                    </p:animMotion>
                                  </p:childTnLst>
                                </p:cTn>
                              </p:par>
                              <p:par>
                                <p:cTn id="15" presetID="10" presetClass="entr" presetSubtype="0" accel="50000" decel="50000" fill="hold" nodeType="withEffect">
                                  <p:stCondLst>
                                    <p:cond delay="300"/>
                                  </p:stCondLst>
                                  <p:childTnLst>
                                    <p:set>
                                      <p:cBhvr>
                                        <p:cTn id="16" dur="1" fill="hold">
                                          <p:stCondLst>
                                            <p:cond delay="0"/>
                                          </p:stCondLst>
                                        </p:cTn>
                                        <p:tgtEl>
                                          <p:spTgt spid="496"/>
                                        </p:tgtEl>
                                        <p:attrNameLst>
                                          <p:attrName>style.visibility</p:attrName>
                                        </p:attrNameLst>
                                      </p:cBhvr>
                                      <p:to>
                                        <p:strVal val="visible"/>
                                      </p:to>
                                    </p:set>
                                    <p:animEffect transition="in" filter="fade">
                                      <p:cBhvr>
                                        <p:cTn id="17" dur="600"/>
                                        <p:tgtEl>
                                          <p:spTgt spid="496"/>
                                        </p:tgtEl>
                                      </p:cBhvr>
                                    </p:animEffect>
                                  </p:childTnLst>
                                </p:cTn>
                              </p:par>
                              <p:par>
                                <p:cTn id="18" presetID="64" presetClass="path" presetSubtype="0" accel="50000" decel="50000" fill="hold" nodeType="withEffect">
                                  <p:stCondLst>
                                    <p:cond delay="300"/>
                                  </p:stCondLst>
                                  <p:childTnLst>
                                    <p:animMotion origin="layout" path="M 0 0.046296295 L 0 0 E" pathEditMode="relative" ptsTypes="">
                                      <p:cBhvr>
                                        <p:cTn id="19" dur="600" fill="hold"/>
                                        <p:tgtEl>
                                          <p:spTgt spid="496"/>
                                        </p:tgtEl>
                                        <p:attrNameLst>
                                          <p:attrName>ppt_x</p:attrName>
                                          <p:attrName>ppt_y</p:attrName>
                                        </p:attrNameLst>
                                      </p:cBhvr>
                                    </p:animMotion>
                                  </p:childTnLst>
                                </p:cTn>
                              </p:par>
                              <p:par>
                                <p:cTn id="20" presetID="10" presetClass="entr" presetSubtype="0" accel="50000" decel="50000" fill="hold" nodeType="withEffect">
                                  <p:stCondLst>
                                    <p:cond delay="100"/>
                                  </p:stCondLst>
                                  <p:childTnLst>
                                    <p:set>
                                      <p:cBhvr>
                                        <p:cTn id="21" dur="1" fill="hold">
                                          <p:stCondLst>
                                            <p:cond delay="0"/>
                                          </p:stCondLst>
                                        </p:cTn>
                                        <p:tgtEl>
                                          <p:spTgt spid="498"/>
                                        </p:tgtEl>
                                        <p:attrNameLst>
                                          <p:attrName>style.visibility</p:attrName>
                                        </p:attrNameLst>
                                      </p:cBhvr>
                                      <p:to>
                                        <p:strVal val="visible"/>
                                      </p:to>
                                    </p:set>
                                    <p:animEffect transition="in" filter="fade">
                                      <p:cBhvr>
                                        <p:cTn id="22" dur="600"/>
                                        <p:tgtEl>
                                          <p:spTgt spid="498"/>
                                        </p:tgtEl>
                                      </p:cBhvr>
                                    </p:animEffect>
                                  </p:childTnLst>
                                </p:cTn>
                              </p:par>
                              <p:par>
                                <p:cTn id="23" presetID="64" presetClass="path" presetSubtype="0" accel="50000" decel="50000" fill="hold" nodeType="withEffect">
                                  <p:stCondLst>
                                    <p:cond delay="100"/>
                                  </p:stCondLst>
                                  <p:childTnLst>
                                    <p:animMotion origin="layout" path="M 0 0.046296295 L 0 0 E" pathEditMode="relative" ptsTypes="">
                                      <p:cBhvr>
                                        <p:cTn id="24" dur="600" fill="hold"/>
                                        <p:tgtEl>
                                          <p:spTgt spid="498"/>
                                        </p:tgtEl>
                                        <p:attrNameLst>
                                          <p:attrName>ppt_x</p:attrName>
                                          <p:attrName>ppt_y</p:attrName>
                                        </p:attrNameLst>
                                      </p:cBhvr>
                                    </p:animMotion>
                                  </p:childTnLst>
                                </p:cTn>
                              </p:par>
                              <p:par>
                                <p:cTn id="25" presetID="10" presetClass="entr" presetSubtype="0" accel="50000" decel="50000"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600"/>
                                        <p:tgtEl>
                                          <p:spTgt spid="10"/>
                                        </p:tgtEl>
                                      </p:cBhvr>
                                    </p:animEffect>
                                  </p:childTnLst>
                                </p:cTn>
                              </p:par>
                              <p:par>
                                <p:cTn id="28" presetID="64" presetClass="path" presetSubtype="0" accel="50000" decel="50000" fill="hold" nodeType="withEffect">
                                  <p:stCondLst>
                                    <p:cond delay="500"/>
                                  </p:stCondLst>
                                  <p:childTnLst>
                                    <p:animMotion origin="layout" path="M -8.33333E-7 0.0463 L -8.33333E-7 2.46914E-7 " pathEditMode="relative" rAng="0" ptsTypes="AA">
                                      <p:cBhvr>
                                        <p:cTn id="29" dur="600" fill="hold"/>
                                        <p:tgtEl>
                                          <p:spTgt spid="10"/>
                                        </p:tgtEl>
                                        <p:attrNameLst>
                                          <p:attrName>ppt_x</p:attrName>
                                          <p:attrName>ppt_y</p:attrName>
                                        </p:attrNameLst>
                                      </p:cBhvr>
                                      <p:rCtr x="0" y="-2315"/>
                                    </p:animMotion>
                                  </p:childTnLst>
                                </p:cTn>
                              </p:par>
                              <p:par>
                                <p:cTn id="30" presetID="10" presetClass="entr" presetSubtype="0" accel="50000" decel="50000"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600"/>
                                        <p:tgtEl>
                                          <p:spTgt spid="11"/>
                                        </p:tgtEl>
                                      </p:cBhvr>
                                    </p:animEffect>
                                  </p:childTnLst>
                                </p:cTn>
                              </p:par>
                              <p:par>
                                <p:cTn id="33" presetID="64" presetClass="path" presetSubtype="0" accel="50000" decel="50000" fill="hold" nodeType="withEffect">
                                  <p:stCondLst>
                                    <p:cond delay="500"/>
                                  </p:stCondLst>
                                  <p:childTnLst>
                                    <p:animMotion origin="layout" path="M -8.33333E-7 0.0463 L -8.33333E-7 -2.71605E-6 " pathEditMode="relative" rAng="0" ptsTypes="AA">
                                      <p:cBhvr>
                                        <p:cTn id="34" dur="600" fill="hold"/>
                                        <p:tgtEl>
                                          <p:spTgt spid="11"/>
                                        </p:tgtEl>
                                        <p:attrNameLst>
                                          <p:attrName>ppt_x</p:attrName>
                                          <p:attrName>ppt_y</p:attrName>
                                        </p:attrNameLst>
                                      </p:cBhvr>
                                      <p:rCtr x="0" y="-2315"/>
                                    </p:animMotion>
                                  </p:childTnLst>
                                </p:cTn>
                              </p:par>
                              <p:par>
                                <p:cTn id="35" presetID="10" presetClass="entr" presetSubtype="0" accel="50000" decel="50000" fill="hold" nodeType="with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600"/>
                                        <p:tgtEl>
                                          <p:spTgt spid="12"/>
                                        </p:tgtEl>
                                      </p:cBhvr>
                                    </p:animEffect>
                                  </p:childTnLst>
                                </p:cTn>
                              </p:par>
                              <p:par>
                                <p:cTn id="38" presetID="64" presetClass="path" presetSubtype="0" accel="50000" decel="50000" fill="hold" nodeType="withEffect">
                                  <p:stCondLst>
                                    <p:cond delay="500"/>
                                  </p:stCondLst>
                                  <p:childTnLst>
                                    <p:animMotion origin="layout" path="M 0 0.046296295 L 0 0 E" pathEditMode="relative" ptsTypes="">
                                      <p:cBhvr>
                                        <p:cTn id="39" dur="600" fill="hold"/>
                                        <p:tgtEl>
                                          <p:spTgt spid="12"/>
                                        </p:tgtEl>
                                        <p:attrNameLst>
                                          <p:attrName>ppt_x</p:attrName>
                                          <p:attrName>ppt_y</p:attrName>
                                        </p:attrNameLst>
                                      </p:cBhvr>
                                    </p:animMotion>
                                  </p:childTnLst>
                                </p:cTn>
                              </p:par>
                              <p:par>
                                <p:cTn id="40" presetID="10" presetClass="entr" presetSubtype="0" accel="50000" decel="50000" fill="hold" nodeType="withEffect">
                                  <p:stCondLst>
                                    <p:cond delay="0"/>
                                  </p:stCondLst>
                                  <p:childTnLst>
                                    <p:set>
                                      <p:cBhvr>
                                        <p:cTn id="41" dur="1" fill="hold">
                                          <p:stCondLst>
                                            <p:cond delay="0"/>
                                          </p:stCondLst>
                                        </p:cTn>
                                        <p:tgtEl>
                                          <p:spTgt spid="460"/>
                                        </p:tgtEl>
                                        <p:attrNameLst>
                                          <p:attrName>style.visibility</p:attrName>
                                        </p:attrNameLst>
                                      </p:cBhvr>
                                      <p:to>
                                        <p:strVal val="visible"/>
                                      </p:to>
                                    </p:set>
                                    <p:animEffect transition="in" filter="fade">
                                      <p:cBhvr>
                                        <p:cTn id="42" dur="1200"/>
                                        <p:tgtEl>
                                          <p:spTgt spid="460"/>
                                        </p:tgtEl>
                                      </p:cBhvr>
                                    </p:animEffect>
                                  </p:childTnLst>
                                </p:cTn>
                              </p:par>
                              <p:par>
                                <p:cTn id="43" presetID="64" presetClass="path" presetSubtype="0" accel="50000" decel="50000" fill="hold" nodeType="withEffect">
                                  <p:stCondLst>
                                    <p:cond delay="0"/>
                                  </p:stCondLst>
                                  <p:childTnLst>
                                    <p:animMotion origin="layout" path="M -1.9550323E-06 0.07407696 L -1.9550323E-06 2.8822158E-06 E" pathEditMode="relative" ptsTypes="">
                                      <p:cBhvr>
                                        <p:cTn id="44" dur="1200" fill="hold"/>
                                        <p:tgtEl>
                                          <p:spTgt spid="460"/>
                                        </p:tgtEl>
                                        <p:attrNameLst>
                                          <p:attrName>ppt_x</p:attrName>
                                          <p:attrName>ppt_y</p:attrName>
                                        </p:attrNameLst>
                                      </p:cBhvr>
                                    </p:animMotion>
                                  </p:childTnLst>
                                </p:cTn>
                              </p:par>
                              <p:par>
                                <p:cTn id="45" presetID="10" presetClass="entr" presetSubtype="0" accel="50000" decel="50000" fill="hold" grpId="1" nodeType="withEffect">
                                  <p:stCondLst>
                                    <p:cond delay="0"/>
                                  </p:stCondLst>
                                  <p:childTnLst>
                                    <p:set>
                                      <p:cBhvr>
                                        <p:cTn id="46" dur="1" fill="hold">
                                          <p:stCondLst>
                                            <p:cond delay="0"/>
                                          </p:stCondLst>
                                        </p:cTn>
                                        <p:tgtEl>
                                          <p:spTgt spid="464"/>
                                        </p:tgtEl>
                                        <p:attrNameLst>
                                          <p:attrName>style.visibility</p:attrName>
                                        </p:attrNameLst>
                                      </p:cBhvr>
                                      <p:to>
                                        <p:strVal val="visible"/>
                                      </p:to>
                                    </p:set>
                                    <p:animEffect transition="in" filter="fade">
                                      <p:cBhvr>
                                        <p:cTn id="47" dur="1200"/>
                                        <p:tgtEl>
                                          <p:spTgt spid="464"/>
                                        </p:tgtEl>
                                      </p:cBhvr>
                                    </p:animEffect>
                                  </p:childTnLst>
                                </p:cTn>
                              </p:par>
                              <p:par>
                                <p:cTn id="48" presetID="64" presetClass="path" presetSubtype="0" accel="50000" decel="50000" fill="hold" grpId="2" nodeType="withEffect">
                                  <p:stCondLst>
                                    <p:cond delay="0"/>
                                  </p:stCondLst>
                                  <p:childTnLst>
                                    <p:animMotion origin="layout" path="M -1.9550323E-06 0.07407696 L -1.9550323E-06 2.8822158E-06 E" pathEditMode="relative" ptsTypes="">
                                      <p:cBhvr>
                                        <p:cTn id="49" dur="1200" fill="hold"/>
                                        <p:tgtEl>
                                          <p:spTgt spid="464"/>
                                        </p:tgtEl>
                                        <p:attrNameLst>
                                          <p:attrName>ppt_x</p:attrName>
                                          <p:attrName>ppt_y</p:attrName>
                                        </p:attrNameLst>
                                      </p:cBhvr>
                                    </p:animMotion>
                                  </p:childTnLst>
                                </p:cTn>
                              </p:par>
                              <p:par>
                                <p:cTn id="50" presetID="10" presetClass="entr" presetSubtype="0" accel="50000" decel="5000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200"/>
                                        <p:tgtEl>
                                          <p:spTgt spid="4"/>
                                        </p:tgtEl>
                                      </p:cBhvr>
                                    </p:animEffect>
                                  </p:childTnLst>
                                </p:cTn>
                              </p:par>
                              <p:par>
                                <p:cTn id="53" presetID="64" presetClass="path" presetSubtype="0" accel="50000" decel="50000" fill="hold" grpId="1" nodeType="withEffect">
                                  <p:stCondLst>
                                    <p:cond delay="0"/>
                                  </p:stCondLst>
                                  <p:childTnLst>
                                    <p:animMotion origin="layout" path="M -1.9550323E-06 0.07407696 L -1.9550323E-06 2.8822158E-06 E" pathEditMode="relative" ptsTypes="">
                                      <p:cBhvr>
                                        <p:cTn id="54" dur="1200" fill="hold"/>
                                        <p:tgtEl>
                                          <p:spTgt spid="4"/>
                                        </p:tgtEl>
                                        <p:attrNameLst>
                                          <p:attrName>ppt_x</p:attrName>
                                          <p:attrName>ppt_y</p:attrName>
                                        </p:attrNameLst>
                                      </p:cBhvr>
                                    </p:animMotion>
                                  </p:childTnLst>
                                </p:cTn>
                              </p:par>
                              <p:par>
                                <p:cTn id="55" presetID="10" presetClass="entr" presetSubtype="0" accel="50000" decel="50000" fill="hold" nodeType="withEffect">
                                  <p:stCondLst>
                                    <p:cond delay="0"/>
                                  </p:stCondLst>
                                  <p:childTnLst>
                                    <p:set>
                                      <p:cBhvr>
                                        <p:cTn id="56" dur="1" fill="hold">
                                          <p:stCondLst>
                                            <p:cond delay="0"/>
                                          </p:stCondLst>
                                        </p:cTn>
                                        <p:tgtEl>
                                          <p:spTgt spid="466"/>
                                        </p:tgtEl>
                                        <p:attrNameLst>
                                          <p:attrName>style.visibility</p:attrName>
                                        </p:attrNameLst>
                                      </p:cBhvr>
                                      <p:to>
                                        <p:strVal val="visible"/>
                                      </p:to>
                                    </p:set>
                                    <p:animEffect transition="in" filter="fade">
                                      <p:cBhvr>
                                        <p:cTn id="57" dur="1200"/>
                                        <p:tgtEl>
                                          <p:spTgt spid="466"/>
                                        </p:tgtEl>
                                      </p:cBhvr>
                                    </p:animEffect>
                                  </p:childTnLst>
                                </p:cTn>
                              </p:par>
                              <p:par>
                                <p:cTn id="58" presetID="64" presetClass="path" presetSubtype="0" accel="50000" decel="50000" fill="hold" nodeType="withEffect">
                                  <p:stCondLst>
                                    <p:cond delay="0"/>
                                  </p:stCondLst>
                                  <p:childTnLst>
                                    <p:animMotion origin="layout" path="M -1.9550323E-06 0.07407696 L -1.9550323E-06 2.8822158E-06 E" pathEditMode="relative" ptsTypes="">
                                      <p:cBhvr>
                                        <p:cTn id="59" dur="1200" fill="hold"/>
                                        <p:tgtEl>
                                          <p:spTgt spid="466"/>
                                        </p:tgtEl>
                                        <p:attrNameLst>
                                          <p:attrName>ppt_x</p:attrName>
                                          <p:attrName>ppt_y</p:attrName>
                                        </p:attrNameLst>
                                      </p:cBhvr>
                                    </p:animMotion>
                                  </p:childTnLst>
                                </p:cTn>
                              </p:par>
                              <p:par>
                                <p:cTn id="60" presetID="10" presetClass="entr" presetSubtype="0" accel="50000" decel="50000" fill="hold" nodeType="with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fade">
                                      <p:cBhvr>
                                        <p:cTn id="62" dur="1200"/>
                                        <p:tgtEl>
                                          <p:spTgt spid="472"/>
                                        </p:tgtEl>
                                      </p:cBhvr>
                                    </p:animEffect>
                                  </p:childTnLst>
                                </p:cTn>
                              </p:par>
                              <p:par>
                                <p:cTn id="63" presetID="64" presetClass="path" presetSubtype="0" accel="50000" decel="50000" fill="hold" nodeType="withEffect">
                                  <p:stCondLst>
                                    <p:cond delay="0"/>
                                  </p:stCondLst>
                                  <p:childTnLst>
                                    <p:animMotion origin="layout" path="M -1.9550323E-06 0.07407696 L -1.9550323E-06 2.8822158E-06 E" pathEditMode="relative" ptsTypes="">
                                      <p:cBhvr>
                                        <p:cTn id="64" dur="1200" fill="hold"/>
                                        <p:tgtEl>
                                          <p:spTgt spid="472"/>
                                        </p:tgtEl>
                                        <p:attrNameLst>
                                          <p:attrName>ppt_x</p:attrName>
                                          <p:attrName>ppt_y</p:attrName>
                                        </p:attrNameLst>
                                      </p:cBhvr>
                                    </p:animMotion>
                                  </p:childTnLst>
                                </p:cTn>
                              </p:par>
                              <p:par>
                                <p:cTn id="65" presetID="10" presetClass="entr" presetSubtype="0" accel="50000" decel="50000" fill="hold" nodeType="withEffect">
                                  <p:stCondLst>
                                    <p:cond delay="0"/>
                                  </p:stCondLst>
                                  <p:childTnLst>
                                    <p:set>
                                      <p:cBhvr>
                                        <p:cTn id="66" dur="1" fill="hold">
                                          <p:stCondLst>
                                            <p:cond delay="0"/>
                                          </p:stCondLst>
                                        </p:cTn>
                                        <p:tgtEl>
                                          <p:spTgt spid="484"/>
                                        </p:tgtEl>
                                        <p:attrNameLst>
                                          <p:attrName>style.visibility</p:attrName>
                                        </p:attrNameLst>
                                      </p:cBhvr>
                                      <p:to>
                                        <p:strVal val="visible"/>
                                      </p:to>
                                    </p:set>
                                    <p:animEffect transition="in" filter="fade">
                                      <p:cBhvr>
                                        <p:cTn id="67" dur="1200"/>
                                        <p:tgtEl>
                                          <p:spTgt spid="484"/>
                                        </p:tgtEl>
                                      </p:cBhvr>
                                    </p:animEffect>
                                  </p:childTnLst>
                                </p:cTn>
                              </p:par>
                              <p:par>
                                <p:cTn id="68" presetID="64" presetClass="path" presetSubtype="0" accel="50000" decel="50000" fill="hold" nodeType="withEffect">
                                  <p:stCondLst>
                                    <p:cond delay="0"/>
                                  </p:stCondLst>
                                  <p:childTnLst>
                                    <p:animMotion origin="layout" path="M -1.9550323E-06 0.07407696 L -1.9550323E-06 2.8822158E-06 E" pathEditMode="relative" ptsTypes="">
                                      <p:cBhvr>
                                        <p:cTn id="69" dur="1200" fill="hold"/>
                                        <p:tgtEl>
                                          <p:spTgt spid="484"/>
                                        </p:tgtEl>
                                        <p:attrNameLst>
                                          <p:attrName>ppt_x</p:attrName>
                                          <p:attrName>ppt_y</p:attrName>
                                        </p:attrNameLst>
                                      </p:cBhvr>
                                    </p:animMotion>
                                  </p:childTnLst>
                                </p:cTn>
                              </p:par>
                              <p:par>
                                <p:cTn id="70" presetID="10" presetClass="entr" presetSubtype="0" accel="50000" decel="50000" fill="hold" grpId="0" nodeType="with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1200"/>
                                        <p:tgtEl>
                                          <p:spTgt spid="5"/>
                                        </p:tgtEl>
                                      </p:cBhvr>
                                    </p:animEffect>
                                  </p:childTnLst>
                                </p:cTn>
                              </p:par>
                              <p:par>
                                <p:cTn id="73" presetID="64" presetClass="path" presetSubtype="0" accel="50000" decel="50000" fill="hold" grpId="1" nodeType="withEffect">
                                  <p:stCondLst>
                                    <p:cond delay="0"/>
                                  </p:stCondLst>
                                  <p:childTnLst>
                                    <p:animMotion origin="layout" path="M -1.9550323E-06 0.07407696 L -1.9550323E-06 2.8822158E-06 E" pathEditMode="relative" ptsTypes="">
                                      <p:cBhvr>
                                        <p:cTn id="74" dur="1200" fill="hold"/>
                                        <p:tgtEl>
                                          <p:spTgt spid="5"/>
                                        </p:tgtEl>
                                        <p:attrNameLst>
                                          <p:attrName>ppt_x</p:attrName>
                                          <p:attrName>ppt_y</p:attrName>
                                        </p:attrNameLst>
                                      </p:cBhvr>
                                    </p:animMotion>
                                  </p:childTnLst>
                                </p:cTn>
                              </p:par>
                              <p:par>
                                <p:cTn id="75" presetID="10" presetClass="entr" presetSubtype="0" accel="50000" decel="50000" fill="hold" grpId="1" nodeType="withEffect">
                                  <p:stCondLst>
                                    <p:cond delay="0"/>
                                  </p:stCondLst>
                                  <p:childTnLst>
                                    <p:set>
                                      <p:cBhvr>
                                        <p:cTn id="76" dur="1" fill="hold">
                                          <p:stCondLst>
                                            <p:cond delay="0"/>
                                          </p:stCondLst>
                                        </p:cTn>
                                        <p:tgtEl>
                                          <p:spTgt spid="476"/>
                                        </p:tgtEl>
                                        <p:attrNameLst>
                                          <p:attrName>style.visibility</p:attrName>
                                        </p:attrNameLst>
                                      </p:cBhvr>
                                      <p:to>
                                        <p:strVal val="visible"/>
                                      </p:to>
                                    </p:set>
                                    <p:animEffect transition="in" filter="fade">
                                      <p:cBhvr>
                                        <p:cTn id="77" dur="1200"/>
                                        <p:tgtEl>
                                          <p:spTgt spid="476"/>
                                        </p:tgtEl>
                                      </p:cBhvr>
                                    </p:animEffect>
                                  </p:childTnLst>
                                </p:cTn>
                              </p:par>
                              <p:par>
                                <p:cTn id="78" presetID="64" presetClass="path" presetSubtype="0" accel="50000" decel="50000" fill="hold" grpId="2" nodeType="withEffect">
                                  <p:stCondLst>
                                    <p:cond delay="0"/>
                                  </p:stCondLst>
                                  <p:childTnLst>
                                    <p:animMotion origin="layout" path="M -1.9550323E-06 0.07407696 L -1.9550323E-06 2.8822158E-06 E" pathEditMode="relative" ptsTypes="">
                                      <p:cBhvr>
                                        <p:cTn id="79" dur="1200" fill="hold"/>
                                        <p:tgtEl>
                                          <p:spTgt spid="476"/>
                                        </p:tgtEl>
                                        <p:attrNameLst>
                                          <p:attrName>ppt_x</p:attrName>
                                          <p:attrName>ppt_y</p:attrName>
                                        </p:attrNameLst>
                                      </p:cBhvr>
                                    </p:animMotion>
                                  </p:childTnLst>
                                </p:cTn>
                              </p:par>
                              <p:par>
                                <p:cTn id="80" presetID="10" presetClass="entr" presetSubtype="0" accel="50000" decel="50000" fill="hold" grpId="1" nodeType="withEffect">
                                  <p:stCondLst>
                                    <p:cond delay="0"/>
                                  </p:stCondLst>
                                  <p:childTnLst>
                                    <p:set>
                                      <p:cBhvr>
                                        <p:cTn id="81" dur="1" fill="hold">
                                          <p:stCondLst>
                                            <p:cond delay="0"/>
                                          </p:stCondLst>
                                        </p:cTn>
                                        <p:tgtEl>
                                          <p:spTgt spid="488"/>
                                        </p:tgtEl>
                                        <p:attrNameLst>
                                          <p:attrName>style.visibility</p:attrName>
                                        </p:attrNameLst>
                                      </p:cBhvr>
                                      <p:to>
                                        <p:strVal val="visible"/>
                                      </p:to>
                                    </p:set>
                                    <p:animEffect transition="in" filter="fade">
                                      <p:cBhvr>
                                        <p:cTn id="82" dur="1200"/>
                                        <p:tgtEl>
                                          <p:spTgt spid="488"/>
                                        </p:tgtEl>
                                      </p:cBhvr>
                                    </p:animEffect>
                                  </p:childTnLst>
                                </p:cTn>
                              </p:par>
                              <p:par>
                                <p:cTn id="83" presetID="64" presetClass="path" presetSubtype="0" accel="50000" decel="50000" fill="hold" grpId="2" nodeType="withEffect">
                                  <p:stCondLst>
                                    <p:cond delay="0"/>
                                  </p:stCondLst>
                                  <p:childTnLst>
                                    <p:animMotion origin="layout" path="M -1.9550323E-06 0.07407696 L -1.9550323E-06 2.8822158E-06 E" pathEditMode="relative" ptsTypes="">
                                      <p:cBhvr>
                                        <p:cTn id="84" dur="1200" fill="hold"/>
                                        <p:tgtEl>
                                          <p:spTgt spid="488"/>
                                        </p:tgtEl>
                                        <p:attrNameLst>
                                          <p:attrName>ppt_x</p:attrName>
                                          <p:attrName>ppt_y</p:attrName>
                                        </p:attrNameLst>
                                      </p:cBhvr>
                                    </p:animMotion>
                                  </p:childTnLst>
                                </p:cTn>
                              </p:par>
                              <p:par>
                                <p:cTn id="85" presetID="10" presetClass="entr" presetSubtype="0" accel="50000" decel="50000"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1200"/>
                                        <p:tgtEl>
                                          <p:spTgt spid="6"/>
                                        </p:tgtEl>
                                      </p:cBhvr>
                                    </p:animEffect>
                                  </p:childTnLst>
                                </p:cTn>
                              </p:par>
                              <p:par>
                                <p:cTn id="88" presetID="64" presetClass="path" presetSubtype="0" accel="50000" decel="50000" fill="hold" grpId="1" nodeType="withEffect">
                                  <p:stCondLst>
                                    <p:cond delay="0"/>
                                  </p:stCondLst>
                                  <p:childTnLst>
                                    <p:animMotion origin="layout" path="M -1.9550323E-06 0.07407696 L -1.9550323E-06 2.8822158E-06 E" pathEditMode="relative" ptsTypes="">
                                      <p:cBhvr>
                                        <p:cTn id="89" dur="1200" fill="hold"/>
                                        <p:tgtEl>
                                          <p:spTgt spid="6"/>
                                        </p:tgtEl>
                                        <p:attrNameLst>
                                          <p:attrName>ppt_x</p:attrName>
                                          <p:attrName>ppt_y</p:attrName>
                                        </p:attrNameLst>
                                      </p:cBhvr>
                                    </p:animMotion>
                                  </p:childTnLst>
                                </p:cTn>
                              </p:par>
                              <p:par>
                                <p:cTn id="90" presetID="10" presetClass="entr" presetSubtype="0" accel="50000" decel="50000" fill="hold" nodeType="withEffect">
                                  <p:stCondLst>
                                    <p:cond delay="0"/>
                                  </p:stCondLst>
                                  <p:childTnLst>
                                    <p:set>
                                      <p:cBhvr>
                                        <p:cTn id="91" dur="1" fill="hold">
                                          <p:stCondLst>
                                            <p:cond delay="0"/>
                                          </p:stCondLst>
                                        </p:cTn>
                                        <p:tgtEl>
                                          <p:spTgt spid="478"/>
                                        </p:tgtEl>
                                        <p:attrNameLst>
                                          <p:attrName>style.visibility</p:attrName>
                                        </p:attrNameLst>
                                      </p:cBhvr>
                                      <p:to>
                                        <p:strVal val="visible"/>
                                      </p:to>
                                    </p:set>
                                    <p:animEffect transition="in" filter="fade">
                                      <p:cBhvr>
                                        <p:cTn id="92" dur="1200"/>
                                        <p:tgtEl>
                                          <p:spTgt spid="478"/>
                                        </p:tgtEl>
                                      </p:cBhvr>
                                    </p:animEffect>
                                  </p:childTnLst>
                                </p:cTn>
                              </p:par>
                              <p:par>
                                <p:cTn id="93" presetID="64" presetClass="path" presetSubtype="0" accel="50000" decel="50000" fill="hold" nodeType="withEffect">
                                  <p:stCondLst>
                                    <p:cond delay="0"/>
                                  </p:stCondLst>
                                  <p:childTnLst>
                                    <p:animMotion origin="layout" path="M -1.9550323E-06 0.07407696 L -1.9550323E-06 2.8822158E-06 E" pathEditMode="relative" ptsTypes="">
                                      <p:cBhvr>
                                        <p:cTn id="94" dur="1200" fill="hold"/>
                                        <p:tgtEl>
                                          <p:spTgt spid="478"/>
                                        </p:tgtEl>
                                        <p:attrNameLst>
                                          <p:attrName>ppt_x</p:attrName>
                                          <p:attrName>ppt_y</p:attrName>
                                        </p:attrNameLst>
                                      </p:cBhvr>
                                    </p:animMotion>
                                  </p:childTnLst>
                                </p:cTn>
                              </p:par>
                              <p:par>
                                <p:cTn id="95" presetID="10" presetClass="entr" presetSubtype="0" accel="50000" decel="50000" fill="hold" nodeType="withEffect">
                                  <p:stCondLst>
                                    <p:cond delay="0"/>
                                  </p:stCondLst>
                                  <p:childTnLst>
                                    <p:set>
                                      <p:cBhvr>
                                        <p:cTn id="96" dur="1" fill="hold">
                                          <p:stCondLst>
                                            <p:cond delay="0"/>
                                          </p:stCondLst>
                                        </p:cTn>
                                        <p:tgtEl>
                                          <p:spTgt spid="490"/>
                                        </p:tgtEl>
                                        <p:attrNameLst>
                                          <p:attrName>style.visibility</p:attrName>
                                        </p:attrNameLst>
                                      </p:cBhvr>
                                      <p:to>
                                        <p:strVal val="visible"/>
                                      </p:to>
                                    </p:set>
                                    <p:animEffect transition="in" filter="fade">
                                      <p:cBhvr>
                                        <p:cTn id="97" dur="1200"/>
                                        <p:tgtEl>
                                          <p:spTgt spid="490"/>
                                        </p:tgtEl>
                                      </p:cBhvr>
                                    </p:animEffect>
                                  </p:childTnLst>
                                </p:cTn>
                              </p:par>
                              <p:par>
                                <p:cTn id="98" presetID="64" presetClass="path" presetSubtype="0" accel="50000" decel="50000" fill="hold" nodeType="withEffect">
                                  <p:stCondLst>
                                    <p:cond delay="0"/>
                                  </p:stCondLst>
                                  <p:childTnLst>
                                    <p:animMotion origin="layout" path="M -1.9550323E-06 0.07407696 L -1.9550323E-06 2.8822158E-06 E" pathEditMode="relative" ptsTypes="">
                                      <p:cBhvr>
                                        <p:cTn id="99" dur="1200" fill="hold"/>
                                        <p:tgtEl>
                                          <p:spTgt spid="4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0"/>
      <p:bldP spid="458" grpId="0"/>
      <p:bldP spid="496" grpId="0"/>
      <p:bldP spid="498" grpId="0"/>
      <p:bldP spid="460" grpId="0"/>
      <p:bldP spid="464" grpId="0"/>
      <p:bldP spid="464" grpId="1"/>
      <p:bldP spid="464" grpId="2"/>
      <p:bldP spid="466" grpId="0"/>
      <p:bldP spid="4" grpId="0" animBg="1"/>
      <p:bldP spid="4" grpId="1" animBg="1"/>
      <p:bldP spid="472" grpId="0"/>
      <p:bldP spid="476" grpId="0"/>
      <p:bldP spid="476" grpId="1"/>
      <p:bldP spid="476" grpId="2"/>
      <p:bldP spid="478" grpId="0"/>
      <p:bldP spid="5" grpId="0" animBg="1"/>
      <p:bldP spid="5" grpId="1" animBg="1"/>
      <p:bldP spid="484" grpId="0"/>
      <p:bldP spid="488" grpId="0"/>
      <p:bldP spid="488" grpId="1"/>
      <p:bldP spid="488" grpId="2"/>
      <p:bldP spid="490" grpId="0"/>
      <p:bldP spid="6" grpId="0" animBg="1"/>
      <p:bldP spid="6" grpId="1" animBg="1"/>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0E615-D1C4-1646-D1E0-8AA4347A32C8}"/>
            </a:ext>
          </a:extLst>
        </p:cNvPr>
        <p:cNvGrpSpPr/>
        <p:nvPr/>
      </p:nvGrpSpPr>
      <p:grpSpPr>
        <a:xfrm>
          <a:off x="0" y="0"/>
          <a:ext cx="0" cy="0"/>
          <a:chOff x="0" y="0"/>
          <a:chExt cx="0" cy="0"/>
        </a:xfrm>
      </p:grpSpPr>
      <p:pic>
        <p:nvPicPr>
          <p:cNvPr id="679" name="Rect">
            <a:extLst>
              <a:ext uri="{FF2B5EF4-FFF2-40B4-BE49-F238E27FC236}">
                <a16:creationId xmlns:a16="http://schemas.microsoft.com/office/drawing/2014/main" id="{CA74C9C4-8E2F-D5C2-B9C1-1DB5B41D92F8}"/>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80" name="Rect">
            <a:extLst>
              <a:ext uri="{FF2B5EF4-FFF2-40B4-BE49-F238E27FC236}">
                <a16:creationId xmlns:a16="http://schemas.microsoft.com/office/drawing/2014/main" id="{99C06B99-8867-6499-1474-9785886B7653}"/>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682" name="Rect">
            <a:extLst>
              <a:ext uri="{FF2B5EF4-FFF2-40B4-BE49-F238E27FC236}">
                <a16:creationId xmlns:a16="http://schemas.microsoft.com/office/drawing/2014/main" id="{4FBB618B-38D7-CEFA-27B9-A783B05ED448}"/>
              </a:ext>
            </a:extLst>
          </p:cNvPr>
          <p:cNvPicPr>
            <a:picLocks noChangeAspect="1"/>
          </p:cNvPicPr>
          <p:nvPr/>
        </p:nvPicPr>
        <p:blipFill rotWithShape="1">
          <a:blip r:embed="rId4">
            <a:alphaModFix/>
          </a:blip>
          <a:stretch/>
        </p:blipFill>
        <p:spPr>
          <a:xfrm>
            <a:off x="8046815" y="0"/>
            <a:ext cx="10239375" cy="10287000"/>
          </a:xfrm>
          <a:prstGeom prst="rect">
            <a:avLst/>
          </a:prstGeom>
        </p:spPr>
      </p:pic>
      <p:pic>
        <p:nvPicPr>
          <p:cNvPr id="3" name="Picture 2">
            <a:extLst>
              <a:ext uri="{FF2B5EF4-FFF2-40B4-BE49-F238E27FC236}">
                <a16:creationId xmlns:a16="http://schemas.microsoft.com/office/drawing/2014/main" id="{FB4BEF5C-A5A6-20E0-9C03-F1A2A87E8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5528" y="917902"/>
            <a:ext cx="14510529" cy="8720137"/>
          </a:xfrm>
          <a:prstGeom prst="rect">
            <a:avLst/>
          </a:prstGeom>
        </p:spPr>
      </p:pic>
      <p:sp>
        <p:nvSpPr>
          <p:cNvPr id="728" name="Click here to edit title-418">
            <a:extLst>
              <a:ext uri="{FF2B5EF4-FFF2-40B4-BE49-F238E27FC236}">
                <a16:creationId xmlns:a16="http://schemas.microsoft.com/office/drawing/2014/main" id="{39590801-F5B6-846F-32ED-91FD73ABE1A5}"/>
              </a:ext>
            </a:extLst>
          </p:cNvPr>
          <p:cNvSpPr txBox="1"/>
          <p:nvPr/>
        </p:nvSpPr>
        <p:spPr>
          <a:xfrm>
            <a:off x="1409700" y="993172"/>
            <a:ext cx="15516225" cy="638445"/>
          </a:xfrm>
          <a:prstGeom prst="rect">
            <a:avLst/>
          </a:prstGeom>
          <a:noFill/>
        </p:spPr>
        <p:txBody>
          <a:bodyPr vertOverflow="clip" horzOverflow="clip" wrap="square" lIns="0" tIns="0" rIns="0" bIns="0" rtlCol="0" anchor="t">
            <a:spAutoFit/>
          </a:bodyPr>
          <a:lstStyle/>
          <a:p>
            <a:pPr>
              <a:lnSpc>
                <a:spcPts val="5292"/>
              </a:lnSpc>
            </a:pPr>
            <a:r>
              <a:rPr lang="en-US" sz="4200" spc="-84">
                <a:solidFill>
                  <a:srgbClr val="181C24">
                    <a:alpha val="100000"/>
                  </a:srgbClr>
                </a:solidFill>
                <a:latin typeface="IBM Plex Serif SemiBold" panose="00000700000000000000" pitchFamily="2" charset="0"/>
              </a:rPr>
              <a:t>Sơ đồ Usecase</a:t>
            </a:r>
            <a:endParaRPr lang="en-US" sz="4200" spc="-84" dirty="0">
              <a:solidFill>
                <a:srgbClr val="181C24">
                  <a:alpha val="100000"/>
                </a:srgbClr>
              </a:solidFill>
              <a:latin typeface="IBM Plex Serif SemiBold" panose="00000700000000000000" pitchFamily="2" charset="0"/>
            </a:endParaRPr>
          </a:p>
        </p:txBody>
      </p:sp>
      <p:sp>
        <p:nvSpPr>
          <p:cNvPr id="730" name="Click here to edit label-426">
            <a:extLst>
              <a:ext uri="{FF2B5EF4-FFF2-40B4-BE49-F238E27FC236}">
                <a16:creationId xmlns:a16="http://schemas.microsoft.com/office/drawing/2014/main" id="{88FDA211-532A-B4DE-81CC-814DAE26210A}"/>
              </a:ext>
            </a:extLst>
          </p:cNvPr>
          <p:cNvSpPr txBox="1"/>
          <p:nvPr/>
        </p:nvSpPr>
        <p:spPr>
          <a:xfrm>
            <a:off x="1409700" y="647700"/>
            <a:ext cx="15516225" cy="270202"/>
          </a:xfrm>
          <a:prstGeom prst="rect">
            <a:avLst/>
          </a:prstGeom>
          <a:noFill/>
        </p:spPr>
        <p:txBody>
          <a:bodyPr vertOverflow="clip" horzOverflow="clip" wrap="square" lIns="0" tIns="0" rIns="0" bIns="0" rtlCol="0" anchor="t">
            <a:spAutoFit/>
          </a:bodyPr>
          <a:lstStyle/>
          <a:p>
            <a:pPr>
              <a:lnSpc>
                <a:spcPts val="2196"/>
              </a:lnSpc>
            </a:pPr>
            <a:r>
              <a:rPr lang="en-US" b="1" spc="180">
                <a:solidFill>
                  <a:srgbClr val="6E7177">
                    <a:alpha val="100000"/>
                  </a:srgbClr>
                </a:solidFill>
                <a:latin typeface="IBM Plex Sans" panose="00000700000000000000" pitchFamily="2" charset="0"/>
              </a:rPr>
              <a:t>SHOES</a:t>
            </a:r>
            <a:endParaRPr lang="en-US" sz="1800" b="1" spc="180" dirty="0">
              <a:solidFill>
                <a:srgbClr val="6E7177">
                  <a:alpha val="100000"/>
                </a:srgbClr>
              </a:solidFill>
              <a:latin typeface="IBM Plex Sans" panose="00000700000000000000" pitchFamily="2" charset="0"/>
            </a:endParaRPr>
          </a:p>
        </p:txBody>
      </p:sp>
    </p:spTree>
    <p:extLst>
      <p:ext uri="{BB962C8B-B14F-4D97-AF65-F5344CB8AC3E}">
        <p14:creationId xmlns:p14="http://schemas.microsoft.com/office/powerpoint/2010/main" val="3446577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1200"/>
                                        <p:tgtEl>
                                          <p:spTgt spid="680"/>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680"/>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682"/>
                                        </p:tgtEl>
                                        <p:attrNameLst>
                                          <p:attrName>style.visibility</p:attrName>
                                        </p:attrNameLst>
                                      </p:cBhvr>
                                      <p:to>
                                        <p:strVal val="visible"/>
                                      </p:to>
                                    </p:set>
                                    <p:animEffect transition="in" filter="fade">
                                      <p:cBhvr>
                                        <p:cTn id="12" dur="1200"/>
                                        <p:tgtEl>
                                          <p:spTgt spid="682"/>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682"/>
                                        </p:tgtEl>
                                        <p:attrNameLst>
                                          <p:attrName>ppt_x</p:attrName>
                                          <p:attrName>ppt_y</p:attrName>
                                        </p:attrNameLst>
                                      </p:cBhvr>
                                    </p:animMotion>
                                  </p:childTnLst>
                                </p:cTn>
                              </p:par>
                              <p:par>
                                <p:cTn id="15" presetID="10" presetClass="entr" presetSubtype="0" accel="50000" decel="50000" fill="hold" nodeType="withEffect">
                                  <p:stCondLst>
                                    <p:cond delay="300"/>
                                  </p:stCondLst>
                                  <p:childTnLst>
                                    <p:set>
                                      <p:cBhvr>
                                        <p:cTn id="16" dur="1" fill="hold">
                                          <p:stCondLst>
                                            <p:cond delay="0"/>
                                          </p:stCondLst>
                                        </p:cTn>
                                        <p:tgtEl>
                                          <p:spTgt spid="728"/>
                                        </p:tgtEl>
                                        <p:attrNameLst>
                                          <p:attrName>style.visibility</p:attrName>
                                        </p:attrNameLst>
                                      </p:cBhvr>
                                      <p:to>
                                        <p:strVal val="visible"/>
                                      </p:to>
                                    </p:set>
                                    <p:animEffect transition="in" filter="fade">
                                      <p:cBhvr>
                                        <p:cTn id="17" dur="600"/>
                                        <p:tgtEl>
                                          <p:spTgt spid="728"/>
                                        </p:tgtEl>
                                      </p:cBhvr>
                                    </p:animEffect>
                                  </p:childTnLst>
                                </p:cTn>
                              </p:par>
                              <p:par>
                                <p:cTn id="18" presetID="64" presetClass="path" presetSubtype="0" accel="50000" decel="50000" fill="hold" nodeType="withEffect">
                                  <p:stCondLst>
                                    <p:cond delay="300"/>
                                  </p:stCondLst>
                                  <p:childTnLst>
                                    <p:animMotion origin="layout" path="M -2.08333E-6 0.0463 L -2.08333E-6 -3.45679E-6 " pathEditMode="relative" rAng="0" ptsTypes="AA">
                                      <p:cBhvr>
                                        <p:cTn id="19" dur="600" fill="hold"/>
                                        <p:tgtEl>
                                          <p:spTgt spid="728"/>
                                        </p:tgtEl>
                                        <p:attrNameLst>
                                          <p:attrName>ppt_x</p:attrName>
                                          <p:attrName>ppt_y</p:attrName>
                                        </p:attrNameLst>
                                      </p:cBhvr>
                                      <p:rCtr x="0" y="-2315"/>
                                    </p:animMotion>
                                  </p:childTnLst>
                                </p:cTn>
                              </p:par>
                              <p:par>
                                <p:cTn id="20" presetID="10" presetClass="entr" presetSubtype="0" accel="50000" decel="50000" fill="hold" nodeType="withEffect">
                                  <p:stCondLst>
                                    <p:cond delay="100"/>
                                  </p:stCondLst>
                                  <p:childTnLst>
                                    <p:set>
                                      <p:cBhvr>
                                        <p:cTn id="21" dur="1" fill="hold">
                                          <p:stCondLst>
                                            <p:cond delay="0"/>
                                          </p:stCondLst>
                                        </p:cTn>
                                        <p:tgtEl>
                                          <p:spTgt spid="730"/>
                                        </p:tgtEl>
                                        <p:attrNameLst>
                                          <p:attrName>style.visibility</p:attrName>
                                        </p:attrNameLst>
                                      </p:cBhvr>
                                      <p:to>
                                        <p:strVal val="visible"/>
                                      </p:to>
                                    </p:set>
                                    <p:animEffect transition="in" filter="fade">
                                      <p:cBhvr>
                                        <p:cTn id="22" dur="600"/>
                                        <p:tgtEl>
                                          <p:spTgt spid="730"/>
                                        </p:tgtEl>
                                      </p:cBhvr>
                                    </p:animEffect>
                                  </p:childTnLst>
                                </p:cTn>
                              </p:par>
                              <p:par>
                                <p:cTn id="23" presetID="64" presetClass="path" presetSubtype="0" accel="50000" decel="50000" fill="hold" nodeType="withEffect">
                                  <p:stCondLst>
                                    <p:cond delay="100"/>
                                  </p:stCondLst>
                                  <p:childTnLst>
                                    <p:animMotion origin="layout" path="M -2.08333E-6 0.0463 L -2.08333E-6 -2.46914E-7 " pathEditMode="relative" rAng="0" ptsTypes="AA">
                                      <p:cBhvr>
                                        <p:cTn id="24" dur="600" fill="hold"/>
                                        <p:tgtEl>
                                          <p:spTgt spid="730"/>
                                        </p:tgtEl>
                                        <p:attrNameLst>
                                          <p:attrName>ppt_x</p:attrName>
                                          <p:attrName>ppt_y</p:attrName>
                                        </p:attrNameLst>
                                      </p:cBhvr>
                                      <p:rCtr x="0" y="-2315"/>
                                    </p:animMotion>
                                  </p:childTnLst>
                                </p:cTn>
                              </p:par>
                              <p:par>
                                <p:cTn id="25" presetID="10" presetClass="entr" presetSubtype="0" accel="50000" decel="50000" fill="hold" nodeType="withEffect">
                                  <p:stCondLst>
                                    <p:cond delay="3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600"/>
                                        <p:tgtEl>
                                          <p:spTgt spid="3"/>
                                        </p:tgtEl>
                                      </p:cBhvr>
                                    </p:animEffect>
                                  </p:childTnLst>
                                </p:cTn>
                              </p:par>
                              <p:par>
                                <p:cTn id="28" presetID="64" presetClass="path" presetSubtype="0" accel="50000" decel="50000" fill="hold" nodeType="withEffect">
                                  <p:stCondLst>
                                    <p:cond delay="300"/>
                                  </p:stCondLst>
                                  <p:childTnLst>
                                    <p:animMotion origin="layout" path="M -2.08333E-6 0.0463 L -2.08333E-6 -3.45679E-6 " pathEditMode="relative" rAng="0" ptsTypes="AA">
                                      <p:cBhvr>
                                        <p:cTn id="29" dur="6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 grpId="0"/>
      <p:bldP spid="682" grpId="0"/>
      <p:bldP spid="728" grpId="0"/>
      <p:bldP spid="7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9D46A-ADD5-C14A-36FC-6F41486D2BBD}"/>
            </a:ext>
          </a:extLst>
        </p:cNvPr>
        <p:cNvGrpSpPr/>
        <p:nvPr/>
      </p:nvGrpSpPr>
      <p:grpSpPr>
        <a:xfrm>
          <a:off x="0" y="0"/>
          <a:ext cx="0" cy="0"/>
          <a:chOff x="0" y="0"/>
          <a:chExt cx="0" cy="0"/>
        </a:xfrm>
      </p:grpSpPr>
      <p:pic>
        <p:nvPicPr>
          <p:cNvPr id="679" name="Rect">
            <a:extLst>
              <a:ext uri="{FF2B5EF4-FFF2-40B4-BE49-F238E27FC236}">
                <a16:creationId xmlns:a16="http://schemas.microsoft.com/office/drawing/2014/main" id="{CF043063-6568-1E8D-3733-6025FAA71477}"/>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 name="Picture 2">
            <a:extLst>
              <a:ext uri="{FF2B5EF4-FFF2-40B4-BE49-F238E27FC236}">
                <a16:creationId xmlns:a16="http://schemas.microsoft.com/office/drawing/2014/main" id="{D7585058-6836-AB4C-3BDE-22AF4E1EB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866" y="0"/>
            <a:ext cx="21478220" cy="10287000"/>
          </a:xfrm>
          <a:prstGeom prst="rect">
            <a:avLst/>
          </a:prstGeom>
        </p:spPr>
      </p:pic>
      <p:pic>
        <p:nvPicPr>
          <p:cNvPr id="680" name="Rect">
            <a:extLst>
              <a:ext uri="{FF2B5EF4-FFF2-40B4-BE49-F238E27FC236}">
                <a16:creationId xmlns:a16="http://schemas.microsoft.com/office/drawing/2014/main" id="{44A4CCB9-5BD9-0A87-4CEF-DF63E7A0ED74}"/>
              </a:ext>
            </a:extLst>
          </p:cNvPr>
          <p:cNvPicPr>
            <a:picLocks noChangeAspect="1"/>
          </p:cNvPicPr>
          <p:nvPr/>
        </p:nvPicPr>
        <p:blipFill rotWithShape="1">
          <a:blip r:embed="rId4">
            <a:alphaModFix/>
          </a:blip>
          <a:stretch/>
        </p:blipFill>
        <p:spPr>
          <a:xfrm>
            <a:off x="0" y="0"/>
            <a:ext cx="5715000" cy="5715000"/>
          </a:xfrm>
          <a:prstGeom prst="rect">
            <a:avLst/>
          </a:prstGeom>
        </p:spPr>
      </p:pic>
      <p:sp>
        <p:nvSpPr>
          <p:cNvPr id="728" name="Click here to edit title-418">
            <a:extLst>
              <a:ext uri="{FF2B5EF4-FFF2-40B4-BE49-F238E27FC236}">
                <a16:creationId xmlns:a16="http://schemas.microsoft.com/office/drawing/2014/main" id="{1D40B8DA-080C-BEA6-BAA0-370317D5AB5B}"/>
              </a:ext>
            </a:extLst>
          </p:cNvPr>
          <p:cNvSpPr txBox="1"/>
          <p:nvPr/>
        </p:nvSpPr>
        <p:spPr>
          <a:xfrm>
            <a:off x="1409700" y="993172"/>
            <a:ext cx="15516225" cy="638445"/>
          </a:xfrm>
          <a:prstGeom prst="rect">
            <a:avLst/>
          </a:prstGeom>
          <a:noFill/>
        </p:spPr>
        <p:txBody>
          <a:bodyPr vertOverflow="clip" horzOverflow="clip" wrap="square" lIns="0" tIns="0" rIns="0" bIns="0" rtlCol="0" anchor="t">
            <a:spAutoFit/>
          </a:bodyPr>
          <a:lstStyle/>
          <a:p>
            <a:pPr>
              <a:lnSpc>
                <a:spcPts val="5292"/>
              </a:lnSpc>
            </a:pPr>
            <a:r>
              <a:rPr lang="en-US" sz="4200" spc="-84">
                <a:solidFill>
                  <a:srgbClr val="181C24">
                    <a:alpha val="100000"/>
                  </a:srgbClr>
                </a:solidFill>
                <a:latin typeface="IBM Plex Serif SemiBold" panose="00000700000000000000" pitchFamily="2" charset="0"/>
              </a:rPr>
              <a:t>Sơ đồ Diagram</a:t>
            </a:r>
            <a:endParaRPr lang="en-US" sz="4200" spc="-84" dirty="0">
              <a:solidFill>
                <a:srgbClr val="181C24">
                  <a:alpha val="100000"/>
                </a:srgbClr>
              </a:solidFill>
              <a:latin typeface="IBM Plex Serif SemiBold" panose="00000700000000000000" pitchFamily="2" charset="0"/>
            </a:endParaRPr>
          </a:p>
        </p:txBody>
      </p:sp>
      <p:sp>
        <p:nvSpPr>
          <p:cNvPr id="730" name="Click here to edit label-426">
            <a:extLst>
              <a:ext uri="{FF2B5EF4-FFF2-40B4-BE49-F238E27FC236}">
                <a16:creationId xmlns:a16="http://schemas.microsoft.com/office/drawing/2014/main" id="{DAE00738-31D0-B219-319E-6E2307B351E3}"/>
              </a:ext>
            </a:extLst>
          </p:cNvPr>
          <p:cNvSpPr txBox="1"/>
          <p:nvPr/>
        </p:nvSpPr>
        <p:spPr>
          <a:xfrm>
            <a:off x="1409700" y="647700"/>
            <a:ext cx="15516225" cy="270202"/>
          </a:xfrm>
          <a:prstGeom prst="rect">
            <a:avLst/>
          </a:prstGeom>
          <a:noFill/>
        </p:spPr>
        <p:txBody>
          <a:bodyPr vertOverflow="clip" horzOverflow="clip" wrap="square" lIns="0" tIns="0" rIns="0" bIns="0" rtlCol="0" anchor="t">
            <a:spAutoFit/>
          </a:bodyPr>
          <a:lstStyle/>
          <a:p>
            <a:pPr>
              <a:lnSpc>
                <a:spcPts val="2196"/>
              </a:lnSpc>
            </a:pPr>
            <a:r>
              <a:rPr lang="en-US" b="1" spc="180">
                <a:solidFill>
                  <a:srgbClr val="6E7177">
                    <a:alpha val="100000"/>
                  </a:srgbClr>
                </a:solidFill>
                <a:latin typeface="IBM Plex Sans" panose="00000700000000000000" pitchFamily="2" charset="0"/>
              </a:rPr>
              <a:t>SHOES</a:t>
            </a:r>
            <a:endParaRPr lang="en-US" sz="1800" b="1" spc="180" dirty="0">
              <a:solidFill>
                <a:srgbClr val="6E7177">
                  <a:alpha val="100000"/>
                </a:srgbClr>
              </a:solidFill>
              <a:latin typeface="IBM Plex Sans" panose="00000700000000000000" pitchFamily="2" charset="0"/>
            </a:endParaRPr>
          </a:p>
        </p:txBody>
      </p:sp>
    </p:spTree>
    <p:extLst>
      <p:ext uri="{BB962C8B-B14F-4D97-AF65-F5344CB8AC3E}">
        <p14:creationId xmlns:p14="http://schemas.microsoft.com/office/powerpoint/2010/main" val="4274362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1200"/>
                                        <p:tgtEl>
                                          <p:spTgt spid="680"/>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680"/>
                                        </p:tgtEl>
                                        <p:attrNameLst>
                                          <p:attrName>ppt_x</p:attrName>
                                          <p:attrName>ppt_y</p:attrName>
                                        </p:attrNameLst>
                                      </p:cBhvr>
                                    </p:animMotion>
                                  </p:childTnLst>
                                </p:cTn>
                              </p:par>
                              <p:par>
                                <p:cTn id="10" presetID="10" presetClass="entr" presetSubtype="0" accel="50000" decel="50000" fill="hold" nodeType="withEffect">
                                  <p:stCondLst>
                                    <p:cond delay="300"/>
                                  </p:stCondLst>
                                  <p:childTnLst>
                                    <p:set>
                                      <p:cBhvr>
                                        <p:cTn id="11" dur="1" fill="hold">
                                          <p:stCondLst>
                                            <p:cond delay="0"/>
                                          </p:stCondLst>
                                        </p:cTn>
                                        <p:tgtEl>
                                          <p:spTgt spid="728"/>
                                        </p:tgtEl>
                                        <p:attrNameLst>
                                          <p:attrName>style.visibility</p:attrName>
                                        </p:attrNameLst>
                                      </p:cBhvr>
                                      <p:to>
                                        <p:strVal val="visible"/>
                                      </p:to>
                                    </p:set>
                                    <p:animEffect transition="in" filter="fade">
                                      <p:cBhvr>
                                        <p:cTn id="12" dur="600"/>
                                        <p:tgtEl>
                                          <p:spTgt spid="728"/>
                                        </p:tgtEl>
                                      </p:cBhvr>
                                    </p:animEffect>
                                  </p:childTnLst>
                                </p:cTn>
                              </p:par>
                              <p:par>
                                <p:cTn id="13" presetID="64" presetClass="path" presetSubtype="0" accel="50000" decel="50000" fill="hold" nodeType="withEffect">
                                  <p:stCondLst>
                                    <p:cond delay="300"/>
                                  </p:stCondLst>
                                  <p:childTnLst>
                                    <p:animMotion origin="layout" path="M -2.08333E-6 0.0463 L -2.08333E-6 -3.45679E-6 " pathEditMode="relative" rAng="0" ptsTypes="AA">
                                      <p:cBhvr>
                                        <p:cTn id="14" dur="600" fill="hold"/>
                                        <p:tgtEl>
                                          <p:spTgt spid="728"/>
                                        </p:tgtEl>
                                        <p:attrNameLst>
                                          <p:attrName>ppt_x</p:attrName>
                                          <p:attrName>ppt_y</p:attrName>
                                        </p:attrNameLst>
                                      </p:cBhvr>
                                      <p:rCtr x="0" y="-2315"/>
                                    </p:animMotion>
                                  </p:childTnLst>
                                </p:cTn>
                              </p:par>
                              <p:par>
                                <p:cTn id="15" presetID="10" presetClass="entr" presetSubtype="0" accel="50000" decel="50000" fill="hold" nodeType="withEffect">
                                  <p:stCondLst>
                                    <p:cond delay="100"/>
                                  </p:stCondLst>
                                  <p:childTnLst>
                                    <p:set>
                                      <p:cBhvr>
                                        <p:cTn id="16" dur="1" fill="hold">
                                          <p:stCondLst>
                                            <p:cond delay="0"/>
                                          </p:stCondLst>
                                        </p:cTn>
                                        <p:tgtEl>
                                          <p:spTgt spid="730"/>
                                        </p:tgtEl>
                                        <p:attrNameLst>
                                          <p:attrName>style.visibility</p:attrName>
                                        </p:attrNameLst>
                                      </p:cBhvr>
                                      <p:to>
                                        <p:strVal val="visible"/>
                                      </p:to>
                                    </p:set>
                                    <p:animEffect transition="in" filter="fade">
                                      <p:cBhvr>
                                        <p:cTn id="17" dur="600"/>
                                        <p:tgtEl>
                                          <p:spTgt spid="730"/>
                                        </p:tgtEl>
                                      </p:cBhvr>
                                    </p:animEffect>
                                  </p:childTnLst>
                                </p:cTn>
                              </p:par>
                              <p:par>
                                <p:cTn id="18" presetID="64" presetClass="path" presetSubtype="0" accel="50000" decel="50000" fill="hold" nodeType="withEffect">
                                  <p:stCondLst>
                                    <p:cond delay="100"/>
                                  </p:stCondLst>
                                  <p:childTnLst>
                                    <p:animMotion origin="layout" path="M -2.08333E-6 0.0463 L -2.08333E-6 -2.46914E-7 " pathEditMode="relative" rAng="0" ptsTypes="AA">
                                      <p:cBhvr>
                                        <p:cTn id="19" dur="600" fill="hold"/>
                                        <p:tgtEl>
                                          <p:spTgt spid="730"/>
                                        </p:tgtEl>
                                        <p:attrNameLst>
                                          <p:attrName>ppt_x</p:attrName>
                                          <p:attrName>ppt_y</p:attrName>
                                        </p:attrNameLst>
                                      </p:cBhvr>
                                      <p:rCtr x="0" y="-2315"/>
                                    </p:animMotion>
                                  </p:childTnLst>
                                </p:cTn>
                              </p:par>
                              <p:par>
                                <p:cTn id="20" presetID="10" presetClass="entr" presetSubtype="0" accel="50000" decel="50000" fill="hold" nodeType="withEffect">
                                  <p:stCondLst>
                                    <p:cond delay="3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600"/>
                                        <p:tgtEl>
                                          <p:spTgt spid="3"/>
                                        </p:tgtEl>
                                      </p:cBhvr>
                                    </p:animEffect>
                                  </p:childTnLst>
                                </p:cTn>
                              </p:par>
                              <p:par>
                                <p:cTn id="23" presetID="64" presetClass="path" presetSubtype="0" accel="50000" decel="50000" fill="hold" nodeType="withEffect">
                                  <p:stCondLst>
                                    <p:cond delay="300"/>
                                  </p:stCondLst>
                                  <p:childTnLst>
                                    <p:animMotion origin="layout" path="M 2.77778E-7 0.0463 L 2.77778E-7 0 " pathEditMode="relative" rAng="0" ptsTypes="AA">
                                      <p:cBhvr>
                                        <p:cTn id="24" dur="6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 grpId="0"/>
      <p:bldP spid="728" grpId="0"/>
      <p:bldP spid="7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6815" y="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pic>
        <p:nvPicPr>
          <p:cNvPr id="39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2">
            <a:alphaModFix/>
          </a:blip>
          <a:stretch/>
        </p:blipFill>
        <p:spPr>
          <a:xfrm>
            <a:off x="1409700" y="3417540"/>
            <a:ext cx="457200" cy="47625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1521142" y="34919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395" name="Primary Heading-0">
            <a:extLst>
              <a:ext uri="{FF2B5EF4-FFF2-40B4-BE49-F238E27FC236}">
                <a16:creationId xmlns:a16="http://schemas.microsoft.com/office/drawing/2014/main" id="{111B4A49-B930-4A89-A1CD-6CA2B3D95AED}"/>
              </a:ext>
            </a:extLst>
          </p:cNvPr>
          <p:cNvSpPr txBox="1"/>
          <p:nvPr/>
        </p:nvSpPr>
        <p:spPr>
          <a:xfrm>
            <a:off x="2171700" y="3477472"/>
            <a:ext cx="6791325" cy="343299"/>
          </a:xfrm>
          <a:prstGeom prst="rect">
            <a:avLst/>
          </a:prstGeom>
          <a:noFill/>
        </p:spPr>
        <p:txBody>
          <a:bodyPr vertOverflow="clip" horzOverflow="clip" wrap="square" lIns="0" tIns="0" rIns="0" bIns="0" rtlCol="0" anchor="t">
            <a:spAutoFit/>
          </a:bodyPr>
          <a:lstStyle/>
          <a:p>
            <a:pPr algn="l">
              <a:lnSpc>
                <a:spcPts val="2940"/>
              </a:lnSpc>
            </a:pPr>
            <a:r>
              <a:rPr lang="en-US" sz="2100" spc="-42">
                <a:solidFill>
                  <a:srgbClr val="181C24">
                    <a:alpha val="100000"/>
                  </a:srgbClr>
                </a:solidFill>
                <a:latin typeface="IBM Plex Serif SemiBold" panose="00000700000000000000" pitchFamily="2" charset="0"/>
              </a:rPr>
              <a:t>Đăng nhập, Đăng ký</a:t>
            </a:r>
            <a:endParaRPr lang="en-US" sz="2100" spc="-42" dirty="0">
              <a:solidFill>
                <a:srgbClr val="181C24">
                  <a:alpha val="100000"/>
                </a:srgbClr>
              </a:solidFill>
              <a:latin typeface="IBM Plex Serif SemiBold" panose="00000700000000000000" pitchFamily="2" charset="0"/>
            </a:endParaRPr>
          </a:p>
        </p:txBody>
      </p:sp>
      <p:pic>
        <p:nvPicPr>
          <p:cNvPr id="39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3">
            <a:alphaModFix/>
          </a:blip>
          <a:stretch/>
        </p:blipFill>
        <p:spPr>
          <a:xfrm>
            <a:off x="1409700" y="5038130"/>
            <a:ext cx="457200" cy="476250"/>
          </a:xfrm>
          <a:prstGeom prst="rect">
            <a:avLst/>
          </a:prstGeom>
        </p:spPr>
      </p:pic>
      <p:sp>
        <p:nvSpPr>
          <p:cNvPr id="401" name="-1">
            <a:extLst>
              <a:ext uri="{FF2B5EF4-FFF2-40B4-BE49-F238E27FC236}">
                <a16:creationId xmlns:a16="http://schemas.microsoft.com/office/drawing/2014/main" id="{111B4A49-B930-4A89-A1CD-6CA2B3D95AED}"/>
              </a:ext>
            </a:extLst>
          </p:cNvPr>
          <p:cNvSpPr txBox="1"/>
          <p:nvPr/>
        </p:nvSpPr>
        <p:spPr>
          <a:xfrm>
            <a:off x="1521142" y="5112353"/>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02</a:t>
            </a:r>
          </a:p>
        </p:txBody>
      </p:sp>
      <p:sp>
        <p:nvSpPr>
          <p:cNvPr id="403" name="Primary Heading-1">
            <a:extLst>
              <a:ext uri="{FF2B5EF4-FFF2-40B4-BE49-F238E27FC236}">
                <a16:creationId xmlns:a16="http://schemas.microsoft.com/office/drawing/2014/main" id="{111B4A49-B930-4A89-A1CD-6CA2B3D95AED}"/>
              </a:ext>
            </a:extLst>
          </p:cNvPr>
          <p:cNvSpPr txBox="1"/>
          <p:nvPr/>
        </p:nvSpPr>
        <p:spPr>
          <a:xfrm>
            <a:off x="2171700" y="5097865"/>
            <a:ext cx="6791325" cy="343299"/>
          </a:xfrm>
          <a:prstGeom prst="rect">
            <a:avLst/>
          </a:prstGeom>
          <a:noFill/>
        </p:spPr>
        <p:txBody>
          <a:bodyPr vertOverflow="clip" horzOverflow="clip" wrap="square" lIns="0" tIns="0" rIns="0" bIns="0" rtlCol="0" anchor="t">
            <a:spAutoFit/>
          </a:bodyPr>
          <a:lstStyle/>
          <a:p>
            <a:pPr algn="l">
              <a:lnSpc>
                <a:spcPts val="2940"/>
              </a:lnSpc>
            </a:pPr>
            <a:r>
              <a:rPr lang="en-US" sz="2100" spc="-42">
                <a:solidFill>
                  <a:srgbClr val="181C24">
                    <a:alpha val="100000"/>
                  </a:srgbClr>
                </a:solidFill>
                <a:latin typeface="IBM Plex Serif SemiBold" panose="00000700000000000000" pitchFamily="2" charset="0"/>
              </a:rPr>
              <a:t>Xem danh sách sản phẩm</a:t>
            </a:r>
            <a:endParaRPr lang="en-US" sz="2100" spc="-42" dirty="0">
              <a:solidFill>
                <a:srgbClr val="181C24">
                  <a:alpha val="100000"/>
                </a:srgbClr>
              </a:solidFill>
              <a:latin typeface="IBM Plex Serif SemiBold" panose="00000700000000000000" pitchFamily="2" charset="0"/>
            </a:endParaRPr>
          </a:p>
        </p:txBody>
      </p:sp>
      <p:pic>
        <p:nvPicPr>
          <p:cNvPr id="4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4">
            <a:alphaModFix/>
          </a:blip>
          <a:stretch/>
        </p:blipFill>
        <p:spPr>
          <a:xfrm>
            <a:off x="1409700" y="6658422"/>
            <a:ext cx="457200" cy="476250"/>
          </a:xfrm>
          <a:prstGeom prst="rect">
            <a:avLst/>
          </a:prstGeom>
        </p:spPr>
      </p:pic>
      <p:sp>
        <p:nvSpPr>
          <p:cNvPr id="409" name="-2">
            <a:extLst>
              <a:ext uri="{FF2B5EF4-FFF2-40B4-BE49-F238E27FC236}">
                <a16:creationId xmlns:a16="http://schemas.microsoft.com/office/drawing/2014/main" id="{111B4A49-B930-4A89-A1CD-6CA2B3D95AED}"/>
              </a:ext>
            </a:extLst>
          </p:cNvPr>
          <p:cNvSpPr txBox="1"/>
          <p:nvPr/>
        </p:nvSpPr>
        <p:spPr>
          <a:xfrm>
            <a:off x="1521142" y="6732842"/>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sp>
        <p:nvSpPr>
          <p:cNvPr id="411" name="Primary Heading-2">
            <a:extLst>
              <a:ext uri="{FF2B5EF4-FFF2-40B4-BE49-F238E27FC236}">
                <a16:creationId xmlns:a16="http://schemas.microsoft.com/office/drawing/2014/main" id="{111B4A49-B930-4A89-A1CD-6CA2B3D95AED}"/>
              </a:ext>
            </a:extLst>
          </p:cNvPr>
          <p:cNvSpPr txBox="1"/>
          <p:nvPr/>
        </p:nvSpPr>
        <p:spPr>
          <a:xfrm>
            <a:off x="2171700" y="6718258"/>
            <a:ext cx="6791325" cy="343299"/>
          </a:xfrm>
          <a:prstGeom prst="rect">
            <a:avLst/>
          </a:prstGeom>
          <a:noFill/>
        </p:spPr>
        <p:txBody>
          <a:bodyPr vertOverflow="clip" horzOverflow="clip" wrap="square" lIns="0" tIns="0" rIns="0" bIns="0" rtlCol="0" anchor="t">
            <a:spAutoFit/>
          </a:bodyPr>
          <a:lstStyle/>
          <a:p>
            <a:pPr algn="l">
              <a:lnSpc>
                <a:spcPts val="2940"/>
              </a:lnSpc>
            </a:pPr>
            <a:r>
              <a:rPr lang="en-US" sz="2100" spc="-42">
                <a:solidFill>
                  <a:srgbClr val="181C24">
                    <a:alpha val="100000"/>
                  </a:srgbClr>
                </a:solidFill>
                <a:latin typeface="IBM Plex Serif SemiBold" panose="00000700000000000000" pitchFamily="2" charset="0"/>
              </a:rPr>
              <a:t>Thêm sản phẩm vào giỏ hàng </a:t>
            </a:r>
            <a:endParaRPr lang="en-US" sz="2100" spc="-42" dirty="0">
              <a:solidFill>
                <a:srgbClr val="181C24">
                  <a:alpha val="100000"/>
                </a:srgbClr>
              </a:solidFill>
              <a:latin typeface="IBM Plex Serif SemiBold" panose="00000700000000000000" pitchFamily="2" charset="0"/>
            </a:endParaRPr>
          </a:p>
        </p:txBody>
      </p:sp>
      <p:pic>
        <p:nvPicPr>
          <p:cNvPr id="41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5">
            <a:alphaModFix/>
          </a:blip>
          <a:stretch/>
        </p:blipFill>
        <p:spPr>
          <a:xfrm>
            <a:off x="1409700" y="8279011"/>
            <a:ext cx="457200" cy="476250"/>
          </a:xfrm>
          <a:prstGeom prst="rect">
            <a:avLst/>
          </a:prstGeom>
        </p:spPr>
      </p:pic>
      <p:sp>
        <p:nvSpPr>
          <p:cNvPr id="417" name="-3">
            <a:extLst>
              <a:ext uri="{FF2B5EF4-FFF2-40B4-BE49-F238E27FC236}">
                <a16:creationId xmlns:a16="http://schemas.microsoft.com/office/drawing/2014/main" id="{111B4A49-B930-4A89-A1CD-6CA2B3D95AED}"/>
              </a:ext>
            </a:extLst>
          </p:cNvPr>
          <p:cNvSpPr txBox="1"/>
          <p:nvPr/>
        </p:nvSpPr>
        <p:spPr>
          <a:xfrm>
            <a:off x="1521142" y="8353234"/>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000000">
                    <a:alpha val="100000"/>
                  </a:srgbClr>
                </a:solidFill>
                <a:latin typeface="Noto Serif SemiBold" panose="00000700000000000000" pitchFamily="2" charset="0"/>
              </a:rPr>
              <a:t>04</a:t>
            </a:r>
          </a:p>
        </p:txBody>
      </p:sp>
      <p:sp>
        <p:nvSpPr>
          <p:cNvPr id="419" name="Primary Heading-3">
            <a:extLst>
              <a:ext uri="{FF2B5EF4-FFF2-40B4-BE49-F238E27FC236}">
                <a16:creationId xmlns:a16="http://schemas.microsoft.com/office/drawing/2014/main" id="{111B4A49-B930-4A89-A1CD-6CA2B3D95AED}"/>
              </a:ext>
            </a:extLst>
          </p:cNvPr>
          <p:cNvSpPr txBox="1"/>
          <p:nvPr/>
        </p:nvSpPr>
        <p:spPr>
          <a:xfrm>
            <a:off x="2171699" y="8338746"/>
            <a:ext cx="6791325" cy="343299"/>
          </a:xfrm>
          <a:prstGeom prst="rect">
            <a:avLst/>
          </a:prstGeom>
          <a:noFill/>
        </p:spPr>
        <p:txBody>
          <a:bodyPr vertOverflow="clip" horzOverflow="clip" wrap="square" lIns="0" tIns="0" rIns="0" bIns="0" rtlCol="0" anchor="t">
            <a:spAutoFit/>
          </a:bodyPr>
          <a:lstStyle/>
          <a:p>
            <a:pPr algn="l">
              <a:lnSpc>
                <a:spcPts val="2940"/>
              </a:lnSpc>
            </a:pPr>
            <a:r>
              <a:rPr lang="en-US" sz="2100" spc="-42">
                <a:solidFill>
                  <a:srgbClr val="181C24">
                    <a:alpha val="100000"/>
                  </a:srgbClr>
                </a:solidFill>
                <a:latin typeface="IBM Plex Serif SemiBold" panose="00000700000000000000" pitchFamily="2" charset="0"/>
              </a:rPr>
              <a:t>Đặt hàng</a:t>
            </a:r>
            <a:endParaRPr lang="en-US" sz="2100" spc="-42" dirty="0">
              <a:solidFill>
                <a:srgbClr val="181C24">
                  <a:alpha val="100000"/>
                </a:srgbClr>
              </a:solidFill>
              <a:latin typeface="IBM Plex Serif SemiBold" panose="00000700000000000000" pitchFamily="2" charset="0"/>
            </a:endParaRPr>
          </a:p>
        </p:txBody>
      </p:sp>
      <p:pic>
        <p:nvPicPr>
          <p:cNvPr id="42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6">
            <a:alphaModFix/>
          </a:blip>
          <a:stretch/>
        </p:blipFill>
        <p:spPr>
          <a:xfrm>
            <a:off x="9372600" y="3417540"/>
            <a:ext cx="457200" cy="476250"/>
          </a:xfrm>
          <a:prstGeom prst="rect">
            <a:avLst/>
          </a:prstGeom>
        </p:spPr>
      </p:pic>
      <p:sp>
        <p:nvSpPr>
          <p:cNvPr id="425" name="-4">
            <a:extLst>
              <a:ext uri="{FF2B5EF4-FFF2-40B4-BE49-F238E27FC236}">
                <a16:creationId xmlns:a16="http://schemas.microsoft.com/office/drawing/2014/main" id="{111B4A49-B930-4A89-A1CD-6CA2B3D95AED}"/>
              </a:ext>
            </a:extLst>
          </p:cNvPr>
          <p:cNvSpPr txBox="1"/>
          <p:nvPr/>
        </p:nvSpPr>
        <p:spPr>
          <a:xfrm>
            <a:off x="9484042" y="34919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000000">
                    <a:alpha val="100000"/>
                  </a:srgbClr>
                </a:solidFill>
                <a:latin typeface="Noto Serif SemiBold" panose="00000700000000000000" pitchFamily="2" charset="0"/>
              </a:rPr>
              <a:t>05</a:t>
            </a:r>
          </a:p>
        </p:txBody>
      </p:sp>
      <p:sp>
        <p:nvSpPr>
          <p:cNvPr id="427" name="Primary Heading-4">
            <a:extLst>
              <a:ext uri="{FF2B5EF4-FFF2-40B4-BE49-F238E27FC236}">
                <a16:creationId xmlns:a16="http://schemas.microsoft.com/office/drawing/2014/main" id="{111B4A49-B930-4A89-A1CD-6CA2B3D95AED}"/>
              </a:ext>
            </a:extLst>
          </p:cNvPr>
          <p:cNvSpPr txBox="1"/>
          <p:nvPr/>
        </p:nvSpPr>
        <p:spPr>
          <a:xfrm>
            <a:off x="10134600" y="3484015"/>
            <a:ext cx="6791325" cy="343299"/>
          </a:xfrm>
          <a:prstGeom prst="rect">
            <a:avLst/>
          </a:prstGeom>
          <a:noFill/>
        </p:spPr>
        <p:txBody>
          <a:bodyPr vertOverflow="clip" horzOverflow="clip" wrap="square" lIns="0" tIns="0" rIns="0" bIns="0" rtlCol="0" anchor="t">
            <a:spAutoFit/>
          </a:bodyPr>
          <a:lstStyle/>
          <a:p>
            <a:pPr algn="l">
              <a:lnSpc>
                <a:spcPts val="2940"/>
              </a:lnSpc>
            </a:pPr>
            <a:r>
              <a:rPr lang="en-US" sz="2100" spc="-42">
                <a:solidFill>
                  <a:srgbClr val="181C24">
                    <a:alpha val="100000"/>
                  </a:srgbClr>
                </a:solidFill>
                <a:latin typeface="IBM Plex Serif SemiBold" panose="00000700000000000000" pitchFamily="2" charset="0"/>
              </a:rPr>
              <a:t>Quản lý sản phẩm</a:t>
            </a:r>
            <a:endParaRPr lang="en-US" sz="2100" spc="-42" dirty="0">
              <a:solidFill>
                <a:srgbClr val="181C24">
                  <a:alpha val="100000"/>
                </a:srgbClr>
              </a:solidFill>
              <a:latin typeface="IBM Plex Serif SemiBold" panose="00000700000000000000" pitchFamily="2" charset="0"/>
            </a:endParaRPr>
          </a:p>
        </p:txBody>
      </p:sp>
      <p:pic>
        <p:nvPicPr>
          <p:cNvPr id="4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7">
            <a:alphaModFix/>
          </a:blip>
          <a:stretch/>
        </p:blipFill>
        <p:spPr>
          <a:xfrm>
            <a:off x="9372600" y="5038130"/>
            <a:ext cx="457200" cy="476250"/>
          </a:xfrm>
          <a:prstGeom prst="rect">
            <a:avLst/>
          </a:prstGeom>
        </p:spPr>
      </p:pic>
      <p:sp>
        <p:nvSpPr>
          <p:cNvPr id="433" name="-5">
            <a:extLst>
              <a:ext uri="{FF2B5EF4-FFF2-40B4-BE49-F238E27FC236}">
                <a16:creationId xmlns:a16="http://schemas.microsoft.com/office/drawing/2014/main" id="{111B4A49-B930-4A89-A1CD-6CA2B3D95AED}"/>
              </a:ext>
            </a:extLst>
          </p:cNvPr>
          <p:cNvSpPr txBox="1"/>
          <p:nvPr/>
        </p:nvSpPr>
        <p:spPr>
          <a:xfrm>
            <a:off x="9484042" y="5112353"/>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000000">
                    <a:alpha val="100000"/>
                  </a:srgbClr>
                </a:solidFill>
                <a:latin typeface="Noto Serif SemiBold" panose="00000700000000000000" pitchFamily="2" charset="0"/>
              </a:rPr>
              <a:t>06</a:t>
            </a:r>
          </a:p>
        </p:txBody>
      </p:sp>
      <p:sp>
        <p:nvSpPr>
          <p:cNvPr id="435" name="Primary Heading-5">
            <a:extLst>
              <a:ext uri="{FF2B5EF4-FFF2-40B4-BE49-F238E27FC236}">
                <a16:creationId xmlns:a16="http://schemas.microsoft.com/office/drawing/2014/main" id="{111B4A49-B930-4A89-A1CD-6CA2B3D95AED}"/>
              </a:ext>
            </a:extLst>
          </p:cNvPr>
          <p:cNvSpPr txBox="1"/>
          <p:nvPr/>
        </p:nvSpPr>
        <p:spPr>
          <a:xfrm>
            <a:off x="10134600" y="5074706"/>
            <a:ext cx="6791325" cy="343299"/>
          </a:xfrm>
          <a:prstGeom prst="rect">
            <a:avLst/>
          </a:prstGeom>
          <a:noFill/>
        </p:spPr>
        <p:txBody>
          <a:bodyPr vertOverflow="clip" horzOverflow="clip" wrap="square" lIns="0" tIns="0" rIns="0" bIns="0" rtlCol="0" anchor="t">
            <a:spAutoFit/>
          </a:bodyPr>
          <a:lstStyle/>
          <a:p>
            <a:pPr algn="l">
              <a:lnSpc>
                <a:spcPts val="2940"/>
              </a:lnSpc>
            </a:pPr>
            <a:r>
              <a:rPr lang="en-US" sz="2100" spc="-42">
                <a:solidFill>
                  <a:srgbClr val="181C24">
                    <a:alpha val="100000"/>
                  </a:srgbClr>
                </a:solidFill>
                <a:latin typeface="IBM Plex Serif SemiBold" panose="00000700000000000000" pitchFamily="2" charset="0"/>
              </a:rPr>
              <a:t>Quản lý đơn hàng</a:t>
            </a:r>
            <a:endParaRPr lang="en-US" sz="2100" spc="-42" dirty="0">
              <a:solidFill>
                <a:srgbClr val="181C24">
                  <a:alpha val="100000"/>
                </a:srgbClr>
              </a:solidFill>
              <a:latin typeface="IBM Plex Serif SemiBold" panose="00000700000000000000" pitchFamily="2" charset="0"/>
            </a:endParaRPr>
          </a:p>
        </p:txBody>
      </p:sp>
      <p:pic>
        <p:nvPicPr>
          <p:cNvPr id="4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8">
            <a:alphaModFix/>
          </a:blip>
          <a:stretch/>
        </p:blipFill>
        <p:spPr>
          <a:xfrm>
            <a:off x="9372600" y="6658422"/>
            <a:ext cx="457200" cy="476250"/>
          </a:xfrm>
          <a:prstGeom prst="rect">
            <a:avLst/>
          </a:prstGeom>
        </p:spPr>
      </p:pic>
      <p:sp>
        <p:nvSpPr>
          <p:cNvPr id="441" name="-6">
            <a:extLst>
              <a:ext uri="{FF2B5EF4-FFF2-40B4-BE49-F238E27FC236}">
                <a16:creationId xmlns:a16="http://schemas.microsoft.com/office/drawing/2014/main" id="{111B4A49-B930-4A89-A1CD-6CA2B3D95AED}"/>
              </a:ext>
            </a:extLst>
          </p:cNvPr>
          <p:cNvSpPr txBox="1"/>
          <p:nvPr/>
        </p:nvSpPr>
        <p:spPr>
          <a:xfrm>
            <a:off x="9484042" y="6732842"/>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07</a:t>
            </a:r>
          </a:p>
        </p:txBody>
      </p:sp>
      <p:sp>
        <p:nvSpPr>
          <p:cNvPr id="443" name="Primary Heading-6">
            <a:extLst>
              <a:ext uri="{FF2B5EF4-FFF2-40B4-BE49-F238E27FC236}">
                <a16:creationId xmlns:a16="http://schemas.microsoft.com/office/drawing/2014/main" id="{111B4A49-B930-4A89-A1CD-6CA2B3D95AED}"/>
              </a:ext>
            </a:extLst>
          </p:cNvPr>
          <p:cNvSpPr txBox="1"/>
          <p:nvPr/>
        </p:nvSpPr>
        <p:spPr>
          <a:xfrm>
            <a:off x="10134600" y="6718258"/>
            <a:ext cx="6791325" cy="343299"/>
          </a:xfrm>
          <a:prstGeom prst="rect">
            <a:avLst/>
          </a:prstGeom>
          <a:noFill/>
        </p:spPr>
        <p:txBody>
          <a:bodyPr vertOverflow="clip" horzOverflow="clip" wrap="square" lIns="0" tIns="0" rIns="0" bIns="0" rtlCol="0" anchor="t">
            <a:spAutoFit/>
          </a:bodyPr>
          <a:lstStyle/>
          <a:p>
            <a:pPr algn="l">
              <a:lnSpc>
                <a:spcPts val="2940"/>
              </a:lnSpc>
            </a:pPr>
            <a:r>
              <a:rPr lang="en-US" sz="2100" spc="-42">
                <a:solidFill>
                  <a:srgbClr val="181C24">
                    <a:alpha val="100000"/>
                  </a:srgbClr>
                </a:solidFill>
                <a:latin typeface="IBM Plex Serif SemiBold" panose="00000700000000000000" pitchFamily="2" charset="0"/>
              </a:rPr>
              <a:t>Phân quyền người dùng</a:t>
            </a:r>
            <a:endParaRPr lang="en-US" sz="2100" spc="-42" dirty="0">
              <a:solidFill>
                <a:srgbClr val="181C24">
                  <a:alpha val="100000"/>
                </a:srgbClr>
              </a:solidFill>
              <a:latin typeface="IBM Plex Serif SemiBold" panose="00000700000000000000" pitchFamily="2" charset="0"/>
            </a:endParaRPr>
          </a:p>
        </p:txBody>
      </p:sp>
      <p:sp>
        <p:nvSpPr>
          <p:cNvPr id="447" name="Click here to edit title-460">
            <a:extLst>
              <a:ext uri="{FF2B5EF4-FFF2-40B4-BE49-F238E27FC236}">
                <a16:creationId xmlns:a16="http://schemas.microsoft.com/office/drawing/2014/main" id="{111B4A49-B930-4A89-A1CD-6CA2B3D95AED}"/>
              </a:ext>
            </a:extLst>
          </p:cNvPr>
          <p:cNvSpPr txBox="1"/>
          <p:nvPr/>
        </p:nvSpPr>
        <p:spPr>
          <a:xfrm>
            <a:off x="1409700" y="993172"/>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a:solidFill>
                  <a:srgbClr val="181C24">
                    <a:alpha val="100000"/>
                  </a:srgbClr>
                </a:solidFill>
                <a:latin typeface="IBM Plex Serif SemiBold" panose="00000700000000000000" pitchFamily="2" charset="0"/>
              </a:rPr>
              <a:t>Chức năng chính</a:t>
            </a:r>
            <a:endParaRPr lang="en-US" sz="4200" spc="-84" dirty="0">
              <a:solidFill>
                <a:srgbClr val="181C24">
                  <a:alpha val="100000"/>
                </a:srgbClr>
              </a:solidFill>
              <a:latin typeface="IBM Plex Serif SemiBold" panose="00000700000000000000" pitchFamily="2" charset="0"/>
            </a:endParaRPr>
          </a:p>
        </p:txBody>
      </p:sp>
      <p:sp>
        <p:nvSpPr>
          <p:cNvPr id="449" name="Click here to edit label-478">
            <a:extLst>
              <a:ext uri="{FF2B5EF4-FFF2-40B4-BE49-F238E27FC236}">
                <a16:creationId xmlns:a16="http://schemas.microsoft.com/office/drawing/2014/main" id="{111B4A49-B930-4A89-A1CD-6CA2B3D95AED}"/>
              </a:ext>
            </a:extLst>
          </p:cNvPr>
          <p:cNvSpPr txBox="1"/>
          <p:nvPr/>
        </p:nvSpPr>
        <p:spPr>
          <a:xfrm>
            <a:off x="1409700" y="647700"/>
            <a:ext cx="15516225" cy="270202"/>
          </a:xfrm>
          <a:prstGeom prst="rect">
            <a:avLst/>
          </a:prstGeom>
          <a:noFill/>
        </p:spPr>
        <p:txBody>
          <a:bodyPr vertOverflow="clip" horzOverflow="clip" wrap="square" lIns="0" tIns="0" rIns="0" bIns="0" rtlCol="0" anchor="t">
            <a:spAutoFit/>
          </a:bodyPr>
          <a:lstStyle/>
          <a:p>
            <a:pPr algn="ctr">
              <a:lnSpc>
                <a:spcPts val="2196"/>
              </a:lnSpc>
            </a:pPr>
            <a:r>
              <a:rPr lang="en-US" b="1" spc="180">
                <a:solidFill>
                  <a:srgbClr val="6E7177">
                    <a:alpha val="100000"/>
                  </a:srgbClr>
                </a:solidFill>
                <a:latin typeface="IBM Plex Sans" panose="00000700000000000000" pitchFamily="2" charset="0"/>
              </a:rPr>
              <a:t>SHOES</a:t>
            </a:r>
            <a:endParaRPr lang="en-US" sz="1800" b="1" spc="180" dirty="0">
              <a:solidFill>
                <a:srgbClr val="6E7177">
                  <a:alpha val="100000"/>
                </a:srgbClr>
              </a:solidFill>
              <a:latin typeface="IBM Plex Sans" panose="00000700000000000000" pitchFamily="2" charset="0"/>
            </a:endParaRPr>
          </a:p>
        </p:txBody>
      </p:sp>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1"/>
                                        </p:tgtEl>
                                        <p:attrNameLst>
                                          <p:attrName>style.visibility</p:attrName>
                                        </p:attrNameLst>
                                      </p:cBhvr>
                                      <p:to>
                                        <p:strVal val="visible"/>
                                      </p:to>
                                    </p:set>
                                    <p:animEffect transition="in" filter="fade">
                                      <p:cBhvr>
                                        <p:cTn id="27" dur="1000"/>
                                        <p:tgtEl>
                                          <p:spTgt spid="391"/>
                                        </p:tgtEl>
                                      </p:cBhvr>
                                    </p:animEffect>
                                  </p:childTnLst>
                                </p:cTn>
                              </p:par>
                              <p:par>
                                <p:cTn id="28" presetID="64" presetClass="path" presetSubtype="0" accel="50000" decel="50000" fill="hold" nodeType="withEffect">
                                  <p:stCondLst>
                                    <p:cond delay="1000"/>
                                  </p:stCondLst>
                                  <p:childTnLst>
                                    <p:animMotion origin="layout" path="M 0 0.046298612 L 0 2.3170753E-06 E" pathEditMode="relative" ptsTypes="">
                                      <p:cBhvr>
                                        <p:cTn id="29" dur="1000" fill="hold"/>
                                        <p:tgtEl>
                                          <p:spTgt spid="391"/>
                                        </p:tgtEl>
                                        <p:attrNameLst>
                                          <p:attrName>ppt_x</p:attrName>
                                          <p:attrName>ppt_y</p:attrName>
                                        </p:attrNameLst>
                                      </p:cBhvr>
                                    </p:animMotion>
                                  </p:childTnLst>
                                </p:cTn>
                              </p:par>
                              <p:par>
                                <p:cTn id="30" presetID="10" presetClass="entr" presetSubtype="0" accel="50000" decel="50000" fill="hold" nodeType="withEffect">
                                  <p:stCondLst>
                                    <p:cond delay="1000"/>
                                  </p:stCondLst>
                                  <p:childTnLst>
                                    <p:set>
                                      <p:cBhvr>
                                        <p:cTn id="31" dur="1" fill="hold">
                                          <p:stCondLst>
                                            <p:cond delay="0"/>
                                          </p:stCondLst>
                                        </p:cTn>
                                        <p:tgtEl>
                                          <p:spTgt spid="393"/>
                                        </p:tgtEl>
                                        <p:attrNameLst>
                                          <p:attrName>style.visibility</p:attrName>
                                        </p:attrNameLst>
                                      </p:cBhvr>
                                      <p:to>
                                        <p:strVal val="visible"/>
                                      </p:to>
                                    </p:set>
                                    <p:animEffect transition="in" filter="fade">
                                      <p:cBhvr>
                                        <p:cTn id="32" dur="1000"/>
                                        <p:tgtEl>
                                          <p:spTgt spid="393"/>
                                        </p:tgtEl>
                                      </p:cBhvr>
                                    </p:animEffect>
                                  </p:childTnLst>
                                </p:cTn>
                              </p:par>
                              <p:par>
                                <p:cTn id="33" presetID="64" presetClass="path" presetSubtype="0" accel="50000" decel="50000" fill="hold" nodeType="withEffect">
                                  <p:stCondLst>
                                    <p:cond delay="1000"/>
                                  </p:stCondLst>
                                  <p:childTnLst>
                                    <p:animMotion origin="layout" path="M 1.6291937E-06 0.046295732 L 1.6291937E-06 -5.6514034E-07 E" pathEditMode="relative" ptsTypes="">
                                      <p:cBhvr>
                                        <p:cTn id="34" dur="1000" fill="hold"/>
                                        <p:tgtEl>
                                          <p:spTgt spid="393"/>
                                        </p:tgtEl>
                                        <p:attrNameLst>
                                          <p:attrName>ppt_x</p:attrName>
                                          <p:attrName>ppt_y</p:attrName>
                                        </p:attrNameLst>
                                      </p:cBhvr>
                                    </p:animMotion>
                                  </p:childTnLst>
                                </p:cTn>
                              </p:par>
                              <p:par>
                                <p:cTn id="35" presetID="10" presetClass="entr" presetSubtype="0" accel="50000" decel="50000" fill="hold" nodeType="withEffect">
                                  <p:stCondLst>
                                    <p:cond delay="1000"/>
                                  </p:stCondLst>
                                  <p:childTnLst>
                                    <p:set>
                                      <p:cBhvr>
                                        <p:cTn id="36" dur="1" fill="hold">
                                          <p:stCondLst>
                                            <p:cond delay="0"/>
                                          </p:stCondLst>
                                        </p:cTn>
                                        <p:tgtEl>
                                          <p:spTgt spid="395"/>
                                        </p:tgtEl>
                                        <p:attrNameLst>
                                          <p:attrName>style.visibility</p:attrName>
                                        </p:attrNameLst>
                                      </p:cBhvr>
                                      <p:to>
                                        <p:strVal val="visible"/>
                                      </p:to>
                                    </p:set>
                                    <p:animEffect transition="in" filter="fade">
                                      <p:cBhvr>
                                        <p:cTn id="37" dur="1000"/>
                                        <p:tgtEl>
                                          <p:spTgt spid="395"/>
                                        </p:tgtEl>
                                      </p:cBhvr>
                                    </p:animEffect>
                                  </p:childTnLst>
                                </p:cTn>
                              </p:par>
                              <p:par>
                                <p:cTn id="38" presetID="64" presetClass="path" presetSubtype="0" accel="50000" decel="50000" fill="hold" nodeType="withEffect">
                                  <p:stCondLst>
                                    <p:cond delay="1000"/>
                                  </p:stCondLst>
                                  <p:childTnLst>
                                    <p:animMotion origin="layout" path="M 2.91667E-6 0.0463 L 2.91667E-6 -3.95062E-6 " pathEditMode="relative" rAng="0" ptsTypes="AA">
                                      <p:cBhvr>
                                        <p:cTn id="39" dur="1000" fill="hold"/>
                                        <p:tgtEl>
                                          <p:spTgt spid="395"/>
                                        </p:tgtEl>
                                        <p:attrNameLst>
                                          <p:attrName>ppt_x</p:attrName>
                                          <p:attrName>ppt_y</p:attrName>
                                        </p:attrNameLst>
                                      </p:cBhvr>
                                      <p:rCtr x="0" y="-2315"/>
                                    </p:animMotion>
                                  </p:childTnLst>
                                </p:cTn>
                              </p:par>
                              <p:par>
                                <p:cTn id="40" presetID="10" presetClass="entr" presetSubtype="0" accel="50000" decel="50000" fill="hold" nodeType="withEffect">
                                  <p:stCondLst>
                                    <p:cond delay="1140"/>
                                  </p:stCondLst>
                                  <p:childTnLst>
                                    <p:set>
                                      <p:cBhvr>
                                        <p:cTn id="41" dur="1" fill="hold">
                                          <p:stCondLst>
                                            <p:cond delay="0"/>
                                          </p:stCondLst>
                                        </p:cTn>
                                        <p:tgtEl>
                                          <p:spTgt spid="399"/>
                                        </p:tgtEl>
                                        <p:attrNameLst>
                                          <p:attrName>style.visibility</p:attrName>
                                        </p:attrNameLst>
                                      </p:cBhvr>
                                      <p:to>
                                        <p:strVal val="visible"/>
                                      </p:to>
                                    </p:set>
                                    <p:animEffect transition="in" filter="fade">
                                      <p:cBhvr>
                                        <p:cTn id="42" dur="1000"/>
                                        <p:tgtEl>
                                          <p:spTgt spid="399"/>
                                        </p:tgtEl>
                                      </p:cBhvr>
                                    </p:animEffect>
                                  </p:childTnLst>
                                </p:cTn>
                              </p:par>
                              <p:par>
                                <p:cTn id="43" presetID="64" presetClass="path" presetSubtype="0" accel="50000" decel="50000" fill="hold" nodeType="withEffect">
                                  <p:stCondLst>
                                    <p:cond delay="1140"/>
                                  </p:stCondLst>
                                  <p:childTnLst>
                                    <p:animMotion origin="layout" path="M 0 0.046293978 L 0 -2.3170753E-06 E" pathEditMode="relative" ptsTypes="">
                                      <p:cBhvr>
                                        <p:cTn id="44" dur="1000" fill="hold"/>
                                        <p:tgtEl>
                                          <p:spTgt spid="399"/>
                                        </p:tgtEl>
                                        <p:attrNameLst>
                                          <p:attrName>ppt_x</p:attrName>
                                          <p:attrName>ppt_y</p:attrName>
                                        </p:attrNameLst>
                                      </p:cBhvr>
                                    </p:animMotion>
                                  </p:childTnLst>
                                </p:cTn>
                              </p:par>
                              <p:par>
                                <p:cTn id="45" presetID="10" presetClass="entr" presetSubtype="0" accel="50000" decel="50000" fill="hold" nodeType="withEffect">
                                  <p:stCondLst>
                                    <p:cond delay="1140"/>
                                  </p:stCondLst>
                                  <p:childTnLst>
                                    <p:set>
                                      <p:cBhvr>
                                        <p:cTn id="46" dur="1" fill="hold">
                                          <p:stCondLst>
                                            <p:cond delay="0"/>
                                          </p:stCondLst>
                                        </p:cTn>
                                        <p:tgtEl>
                                          <p:spTgt spid="401"/>
                                        </p:tgtEl>
                                        <p:attrNameLst>
                                          <p:attrName>style.visibility</p:attrName>
                                        </p:attrNameLst>
                                      </p:cBhvr>
                                      <p:to>
                                        <p:strVal val="visible"/>
                                      </p:to>
                                    </p:set>
                                    <p:animEffect transition="in" filter="fade">
                                      <p:cBhvr>
                                        <p:cTn id="47" dur="1000"/>
                                        <p:tgtEl>
                                          <p:spTgt spid="401"/>
                                        </p:tgtEl>
                                      </p:cBhvr>
                                    </p:animEffect>
                                  </p:childTnLst>
                                </p:cTn>
                              </p:par>
                              <p:par>
                                <p:cTn id="48" presetID="64" presetClass="path" presetSubtype="0" accel="50000" decel="50000" fill="hold" nodeType="withEffect">
                                  <p:stCondLst>
                                    <p:cond delay="1140"/>
                                  </p:stCondLst>
                                  <p:childTnLst>
                                    <p:animMotion origin="layout" path="M 1.6291937E-06 0.046300367 L 1.6291937E-06 4.0690106E-06 E" pathEditMode="relative" ptsTypes="">
                                      <p:cBhvr>
                                        <p:cTn id="49" dur="1000" fill="hold"/>
                                        <p:tgtEl>
                                          <p:spTgt spid="401"/>
                                        </p:tgtEl>
                                        <p:attrNameLst>
                                          <p:attrName>ppt_x</p:attrName>
                                          <p:attrName>ppt_y</p:attrName>
                                        </p:attrNameLst>
                                      </p:cBhvr>
                                    </p:animMotion>
                                  </p:childTnLst>
                                </p:cTn>
                              </p:par>
                              <p:par>
                                <p:cTn id="50" presetID="10" presetClass="entr" presetSubtype="0" accel="50000" decel="50000" fill="hold" nodeType="withEffect">
                                  <p:stCondLst>
                                    <p:cond delay="1140"/>
                                  </p:stCondLst>
                                  <p:childTnLst>
                                    <p:set>
                                      <p:cBhvr>
                                        <p:cTn id="51" dur="1" fill="hold">
                                          <p:stCondLst>
                                            <p:cond delay="0"/>
                                          </p:stCondLst>
                                        </p:cTn>
                                        <p:tgtEl>
                                          <p:spTgt spid="403"/>
                                        </p:tgtEl>
                                        <p:attrNameLst>
                                          <p:attrName>style.visibility</p:attrName>
                                        </p:attrNameLst>
                                      </p:cBhvr>
                                      <p:to>
                                        <p:strVal val="visible"/>
                                      </p:to>
                                    </p:set>
                                    <p:animEffect transition="in" filter="fade">
                                      <p:cBhvr>
                                        <p:cTn id="52" dur="1000"/>
                                        <p:tgtEl>
                                          <p:spTgt spid="403"/>
                                        </p:tgtEl>
                                      </p:cBhvr>
                                    </p:animEffect>
                                  </p:childTnLst>
                                </p:cTn>
                              </p:par>
                              <p:par>
                                <p:cTn id="53" presetID="64" presetClass="path" presetSubtype="0" accel="50000" decel="50000" fill="hold" nodeType="withEffect">
                                  <p:stCondLst>
                                    <p:cond delay="1140"/>
                                  </p:stCondLst>
                                  <p:childTnLst>
                                    <p:animMotion origin="layout" path="M 2.91667E-6 0.0463 L 2.91667E-6 -1.35802E-6 " pathEditMode="relative" rAng="0" ptsTypes="AA">
                                      <p:cBhvr>
                                        <p:cTn id="54" dur="1000" fill="hold"/>
                                        <p:tgtEl>
                                          <p:spTgt spid="403"/>
                                        </p:tgtEl>
                                        <p:attrNameLst>
                                          <p:attrName>ppt_x</p:attrName>
                                          <p:attrName>ppt_y</p:attrName>
                                        </p:attrNameLst>
                                      </p:cBhvr>
                                      <p:rCtr x="0" y="-2315"/>
                                    </p:animMotion>
                                  </p:childTnLst>
                                </p:cTn>
                              </p:par>
                              <p:par>
                                <p:cTn id="55" presetID="10" presetClass="entr" presetSubtype="0" accel="50000" decel="50000" fill="hold" nodeType="withEffect">
                                  <p:stCondLst>
                                    <p:cond delay="1280"/>
                                  </p:stCondLst>
                                  <p:childTnLst>
                                    <p:set>
                                      <p:cBhvr>
                                        <p:cTn id="56" dur="1" fill="hold">
                                          <p:stCondLst>
                                            <p:cond delay="0"/>
                                          </p:stCondLst>
                                        </p:cTn>
                                        <p:tgtEl>
                                          <p:spTgt spid="407"/>
                                        </p:tgtEl>
                                        <p:attrNameLst>
                                          <p:attrName>style.visibility</p:attrName>
                                        </p:attrNameLst>
                                      </p:cBhvr>
                                      <p:to>
                                        <p:strVal val="visible"/>
                                      </p:to>
                                    </p:set>
                                    <p:animEffect transition="in" filter="fade">
                                      <p:cBhvr>
                                        <p:cTn id="57" dur="1000"/>
                                        <p:tgtEl>
                                          <p:spTgt spid="407"/>
                                        </p:tgtEl>
                                      </p:cBhvr>
                                    </p:animEffect>
                                  </p:childTnLst>
                                </p:cTn>
                              </p:par>
                              <p:par>
                                <p:cTn id="58" presetID="64" presetClass="path" presetSubtype="0" accel="50000" decel="50000" fill="hold" nodeType="withEffect">
                                  <p:stCondLst>
                                    <p:cond delay="1280"/>
                                  </p:stCondLst>
                                  <p:childTnLst>
                                    <p:animMotion origin="layout" path="M 0 0.046298612 L 0 2.3170753E-06 E" pathEditMode="relative" ptsTypes="">
                                      <p:cBhvr>
                                        <p:cTn id="59" dur="1000" fill="hold"/>
                                        <p:tgtEl>
                                          <p:spTgt spid="407"/>
                                        </p:tgtEl>
                                        <p:attrNameLst>
                                          <p:attrName>ppt_x</p:attrName>
                                          <p:attrName>ppt_y</p:attrName>
                                        </p:attrNameLst>
                                      </p:cBhvr>
                                    </p:animMotion>
                                  </p:childTnLst>
                                </p:cTn>
                              </p:par>
                              <p:par>
                                <p:cTn id="60" presetID="10" presetClass="entr" presetSubtype="0" accel="50000" decel="50000" fill="hold" nodeType="withEffect">
                                  <p:stCondLst>
                                    <p:cond delay="1280"/>
                                  </p:stCondLst>
                                  <p:childTnLst>
                                    <p:set>
                                      <p:cBhvr>
                                        <p:cTn id="61" dur="1" fill="hold">
                                          <p:stCondLst>
                                            <p:cond delay="0"/>
                                          </p:stCondLst>
                                        </p:cTn>
                                        <p:tgtEl>
                                          <p:spTgt spid="409"/>
                                        </p:tgtEl>
                                        <p:attrNameLst>
                                          <p:attrName>style.visibility</p:attrName>
                                        </p:attrNameLst>
                                      </p:cBhvr>
                                      <p:to>
                                        <p:strVal val="visible"/>
                                      </p:to>
                                    </p:set>
                                    <p:animEffect transition="in" filter="fade">
                                      <p:cBhvr>
                                        <p:cTn id="62" dur="1000"/>
                                        <p:tgtEl>
                                          <p:spTgt spid="409"/>
                                        </p:tgtEl>
                                      </p:cBhvr>
                                    </p:animEffect>
                                  </p:childTnLst>
                                </p:cTn>
                              </p:par>
                              <p:par>
                                <p:cTn id="63" presetID="64" presetClass="path" presetSubtype="0" accel="50000" decel="50000" fill="hold" nodeType="withEffect">
                                  <p:stCondLst>
                                    <p:cond delay="1280"/>
                                  </p:stCondLst>
                                  <p:childTnLst>
                                    <p:animMotion origin="layout" path="M 1.6291937E-06 0.046295732 L 1.6291937E-06 -5.6514034E-07 E" pathEditMode="relative" ptsTypes="">
                                      <p:cBhvr>
                                        <p:cTn id="64" dur="1000" fill="hold"/>
                                        <p:tgtEl>
                                          <p:spTgt spid="409"/>
                                        </p:tgtEl>
                                        <p:attrNameLst>
                                          <p:attrName>ppt_x</p:attrName>
                                          <p:attrName>ppt_y</p:attrName>
                                        </p:attrNameLst>
                                      </p:cBhvr>
                                    </p:animMotion>
                                  </p:childTnLst>
                                </p:cTn>
                              </p:par>
                              <p:par>
                                <p:cTn id="65" presetID="10" presetClass="entr" presetSubtype="0" accel="50000" decel="50000" fill="hold" nodeType="withEffect">
                                  <p:stCondLst>
                                    <p:cond delay="1280"/>
                                  </p:stCondLst>
                                  <p:childTnLst>
                                    <p:set>
                                      <p:cBhvr>
                                        <p:cTn id="66" dur="1" fill="hold">
                                          <p:stCondLst>
                                            <p:cond delay="0"/>
                                          </p:stCondLst>
                                        </p:cTn>
                                        <p:tgtEl>
                                          <p:spTgt spid="411"/>
                                        </p:tgtEl>
                                        <p:attrNameLst>
                                          <p:attrName>style.visibility</p:attrName>
                                        </p:attrNameLst>
                                      </p:cBhvr>
                                      <p:to>
                                        <p:strVal val="visible"/>
                                      </p:to>
                                    </p:set>
                                    <p:animEffect transition="in" filter="fade">
                                      <p:cBhvr>
                                        <p:cTn id="67" dur="1000"/>
                                        <p:tgtEl>
                                          <p:spTgt spid="411"/>
                                        </p:tgtEl>
                                      </p:cBhvr>
                                    </p:animEffect>
                                  </p:childTnLst>
                                </p:cTn>
                              </p:par>
                              <p:par>
                                <p:cTn id="68" presetID="64" presetClass="path" presetSubtype="0" accel="50000" decel="50000" fill="hold" nodeType="withEffect">
                                  <p:stCondLst>
                                    <p:cond delay="1280"/>
                                  </p:stCondLst>
                                  <p:childTnLst>
                                    <p:animMotion origin="layout" path="M 2.91667E-6 0.0463 L 2.91667E-6 -3.08642E-6 " pathEditMode="relative" rAng="0" ptsTypes="AA">
                                      <p:cBhvr>
                                        <p:cTn id="69" dur="1000" fill="hold"/>
                                        <p:tgtEl>
                                          <p:spTgt spid="411"/>
                                        </p:tgtEl>
                                        <p:attrNameLst>
                                          <p:attrName>ppt_x</p:attrName>
                                          <p:attrName>ppt_y</p:attrName>
                                        </p:attrNameLst>
                                      </p:cBhvr>
                                      <p:rCtr x="0" y="-2315"/>
                                    </p:animMotion>
                                  </p:childTnLst>
                                </p:cTn>
                              </p:par>
                              <p:par>
                                <p:cTn id="70" presetID="10" presetClass="entr" presetSubtype="0" accel="50000" decel="50000" fill="hold" nodeType="withEffect">
                                  <p:stCondLst>
                                    <p:cond delay="1420"/>
                                  </p:stCondLst>
                                  <p:childTnLst>
                                    <p:set>
                                      <p:cBhvr>
                                        <p:cTn id="71" dur="1" fill="hold">
                                          <p:stCondLst>
                                            <p:cond delay="0"/>
                                          </p:stCondLst>
                                        </p:cTn>
                                        <p:tgtEl>
                                          <p:spTgt spid="415"/>
                                        </p:tgtEl>
                                        <p:attrNameLst>
                                          <p:attrName>style.visibility</p:attrName>
                                        </p:attrNameLst>
                                      </p:cBhvr>
                                      <p:to>
                                        <p:strVal val="visible"/>
                                      </p:to>
                                    </p:set>
                                    <p:animEffect transition="in" filter="fade">
                                      <p:cBhvr>
                                        <p:cTn id="72" dur="1000"/>
                                        <p:tgtEl>
                                          <p:spTgt spid="415"/>
                                        </p:tgtEl>
                                      </p:cBhvr>
                                    </p:animEffect>
                                  </p:childTnLst>
                                </p:cTn>
                              </p:par>
                              <p:par>
                                <p:cTn id="73" presetID="64" presetClass="path" presetSubtype="0" accel="50000" decel="50000" fill="hold" nodeType="withEffect">
                                  <p:stCondLst>
                                    <p:cond delay="1420"/>
                                  </p:stCondLst>
                                  <p:childTnLst>
                                    <p:animMotion origin="layout" path="M 0 0.046293978 L 0 -2.3170753E-06 E" pathEditMode="relative" ptsTypes="">
                                      <p:cBhvr>
                                        <p:cTn id="74" dur="1000" fill="hold"/>
                                        <p:tgtEl>
                                          <p:spTgt spid="415"/>
                                        </p:tgtEl>
                                        <p:attrNameLst>
                                          <p:attrName>ppt_x</p:attrName>
                                          <p:attrName>ppt_y</p:attrName>
                                        </p:attrNameLst>
                                      </p:cBhvr>
                                    </p:animMotion>
                                  </p:childTnLst>
                                </p:cTn>
                              </p:par>
                              <p:par>
                                <p:cTn id="75" presetID="10" presetClass="entr" presetSubtype="0" accel="50000" decel="50000" fill="hold" nodeType="withEffect">
                                  <p:stCondLst>
                                    <p:cond delay="1420"/>
                                  </p:stCondLst>
                                  <p:childTnLst>
                                    <p:set>
                                      <p:cBhvr>
                                        <p:cTn id="76" dur="1" fill="hold">
                                          <p:stCondLst>
                                            <p:cond delay="0"/>
                                          </p:stCondLst>
                                        </p:cTn>
                                        <p:tgtEl>
                                          <p:spTgt spid="417"/>
                                        </p:tgtEl>
                                        <p:attrNameLst>
                                          <p:attrName>style.visibility</p:attrName>
                                        </p:attrNameLst>
                                      </p:cBhvr>
                                      <p:to>
                                        <p:strVal val="visible"/>
                                      </p:to>
                                    </p:set>
                                    <p:animEffect transition="in" filter="fade">
                                      <p:cBhvr>
                                        <p:cTn id="77" dur="1000"/>
                                        <p:tgtEl>
                                          <p:spTgt spid="417"/>
                                        </p:tgtEl>
                                      </p:cBhvr>
                                    </p:animEffect>
                                  </p:childTnLst>
                                </p:cTn>
                              </p:par>
                              <p:par>
                                <p:cTn id="78" presetID="64" presetClass="path" presetSubtype="0" accel="50000" decel="50000" fill="hold" nodeType="withEffect">
                                  <p:stCondLst>
                                    <p:cond delay="1420"/>
                                  </p:stCondLst>
                                  <p:childTnLst>
                                    <p:animMotion origin="layout" path="M 1.6291937E-06 0.046300367 L 1.6291937E-06 4.0690106E-06 E" pathEditMode="relative" ptsTypes="">
                                      <p:cBhvr>
                                        <p:cTn id="79" dur="1000" fill="hold"/>
                                        <p:tgtEl>
                                          <p:spTgt spid="417"/>
                                        </p:tgtEl>
                                        <p:attrNameLst>
                                          <p:attrName>ppt_x</p:attrName>
                                          <p:attrName>ppt_y</p:attrName>
                                        </p:attrNameLst>
                                      </p:cBhvr>
                                    </p:animMotion>
                                  </p:childTnLst>
                                </p:cTn>
                              </p:par>
                              <p:par>
                                <p:cTn id="80" presetID="10" presetClass="entr" presetSubtype="0" accel="50000" decel="50000" fill="hold" nodeType="withEffect">
                                  <p:stCondLst>
                                    <p:cond delay="1420"/>
                                  </p:stCondLst>
                                  <p:childTnLst>
                                    <p:set>
                                      <p:cBhvr>
                                        <p:cTn id="81" dur="1" fill="hold">
                                          <p:stCondLst>
                                            <p:cond delay="0"/>
                                          </p:stCondLst>
                                        </p:cTn>
                                        <p:tgtEl>
                                          <p:spTgt spid="419"/>
                                        </p:tgtEl>
                                        <p:attrNameLst>
                                          <p:attrName>style.visibility</p:attrName>
                                        </p:attrNameLst>
                                      </p:cBhvr>
                                      <p:to>
                                        <p:strVal val="visible"/>
                                      </p:to>
                                    </p:set>
                                    <p:animEffect transition="in" filter="fade">
                                      <p:cBhvr>
                                        <p:cTn id="82" dur="1000"/>
                                        <p:tgtEl>
                                          <p:spTgt spid="419"/>
                                        </p:tgtEl>
                                      </p:cBhvr>
                                    </p:animEffect>
                                  </p:childTnLst>
                                </p:cTn>
                              </p:par>
                              <p:par>
                                <p:cTn id="83" presetID="64" presetClass="path" presetSubtype="0" accel="50000" decel="50000" fill="hold" nodeType="withEffect">
                                  <p:stCondLst>
                                    <p:cond delay="1420"/>
                                  </p:stCondLst>
                                  <p:childTnLst>
                                    <p:animMotion origin="layout" path="M 2.91667E-6 0.0463 L 2.91667E-6 -4.81481E-6 " pathEditMode="relative" rAng="0" ptsTypes="AA">
                                      <p:cBhvr>
                                        <p:cTn id="84" dur="1000" fill="hold"/>
                                        <p:tgtEl>
                                          <p:spTgt spid="419"/>
                                        </p:tgtEl>
                                        <p:attrNameLst>
                                          <p:attrName>ppt_x</p:attrName>
                                          <p:attrName>ppt_y</p:attrName>
                                        </p:attrNameLst>
                                      </p:cBhvr>
                                      <p:rCtr x="0" y="-2315"/>
                                    </p:animMotion>
                                  </p:childTnLst>
                                </p:cTn>
                              </p:par>
                              <p:par>
                                <p:cTn id="85" presetID="10" presetClass="entr" presetSubtype="0" accel="50000" decel="50000" fill="hold" nodeType="withEffect">
                                  <p:stCondLst>
                                    <p:cond delay="1560"/>
                                  </p:stCondLst>
                                  <p:childTnLst>
                                    <p:set>
                                      <p:cBhvr>
                                        <p:cTn id="86" dur="1" fill="hold">
                                          <p:stCondLst>
                                            <p:cond delay="0"/>
                                          </p:stCondLst>
                                        </p:cTn>
                                        <p:tgtEl>
                                          <p:spTgt spid="423"/>
                                        </p:tgtEl>
                                        <p:attrNameLst>
                                          <p:attrName>style.visibility</p:attrName>
                                        </p:attrNameLst>
                                      </p:cBhvr>
                                      <p:to>
                                        <p:strVal val="visible"/>
                                      </p:to>
                                    </p:set>
                                    <p:animEffect transition="in" filter="fade">
                                      <p:cBhvr>
                                        <p:cTn id="87" dur="1000"/>
                                        <p:tgtEl>
                                          <p:spTgt spid="423"/>
                                        </p:tgtEl>
                                      </p:cBhvr>
                                    </p:animEffect>
                                  </p:childTnLst>
                                </p:cTn>
                              </p:par>
                              <p:par>
                                <p:cTn id="88" presetID="64" presetClass="path" presetSubtype="0" accel="50000" decel="50000" fill="hold" nodeType="withEffect">
                                  <p:stCondLst>
                                    <p:cond delay="1560"/>
                                  </p:stCondLst>
                                  <p:childTnLst>
                                    <p:animMotion origin="layout" path="M 0 0.046298612 L 0 2.3170753E-06 E" pathEditMode="relative" ptsTypes="">
                                      <p:cBhvr>
                                        <p:cTn id="89" dur="1000" fill="hold"/>
                                        <p:tgtEl>
                                          <p:spTgt spid="423"/>
                                        </p:tgtEl>
                                        <p:attrNameLst>
                                          <p:attrName>ppt_x</p:attrName>
                                          <p:attrName>ppt_y</p:attrName>
                                        </p:attrNameLst>
                                      </p:cBhvr>
                                    </p:animMotion>
                                  </p:childTnLst>
                                </p:cTn>
                              </p:par>
                              <p:par>
                                <p:cTn id="90" presetID="10" presetClass="entr" presetSubtype="0" accel="50000" decel="50000" fill="hold" nodeType="withEffect">
                                  <p:stCondLst>
                                    <p:cond delay="1560"/>
                                  </p:stCondLst>
                                  <p:childTnLst>
                                    <p:set>
                                      <p:cBhvr>
                                        <p:cTn id="91" dur="1" fill="hold">
                                          <p:stCondLst>
                                            <p:cond delay="0"/>
                                          </p:stCondLst>
                                        </p:cTn>
                                        <p:tgtEl>
                                          <p:spTgt spid="425"/>
                                        </p:tgtEl>
                                        <p:attrNameLst>
                                          <p:attrName>style.visibility</p:attrName>
                                        </p:attrNameLst>
                                      </p:cBhvr>
                                      <p:to>
                                        <p:strVal val="visible"/>
                                      </p:to>
                                    </p:set>
                                    <p:animEffect transition="in" filter="fade">
                                      <p:cBhvr>
                                        <p:cTn id="92" dur="1000"/>
                                        <p:tgtEl>
                                          <p:spTgt spid="425"/>
                                        </p:tgtEl>
                                      </p:cBhvr>
                                    </p:animEffect>
                                  </p:childTnLst>
                                </p:cTn>
                              </p:par>
                              <p:par>
                                <p:cTn id="93" presetID="64" presetClass="path" presetSubtype="0" accel="50000" decel="50000" fill="hold" nodeType="withEffect">
                                  <p:stCondLst>
                                    <p:cond delay="1560"/>
                                  </p:stCondLst>
                                  <p:childTnLst>
                                    <p:animMotion origin="layout" path="M 1.6212464E-06 0.046295732 L 1.6212464E-06 -5.6514034E-07 E" pathEditMode="relative" ptsTypes="">
                                      <p:cBhvr>
                                        <p:cTn id="94" dur="1000" fill="hold"/>
                                        <p:tgtEl>
                                          <p:spTgt spid="425"/>
                                        </p:tgtEl>
                                        <p:attrNameLst>
                                          <p:attrName>ppt_x</p:attrName>
                                          <p:attrName>ppt_y</p:attrName>
                                        </p:attrNameLst>
                                      </p:cBhvr>
                                    </p:animMotion>
                                  </p:childTnLst>
                                </p:cTn>
                              </p:par>
                              <p:par>
                                <p:cTn id="95" presetID="10" presetClass="entr" presetSubtype="0" accel="50000" decel="50000" fill="hold" nodeType="withEffect">
                                  <p:stCondLst>
                                    <p:cond delay="1560"/>
                                  </p:stCondLst>
                                  <p:childTnLst>
                                    <p:set>
                                      <p:cBhvr>
                                        <p:cTn id="96" dur="1" fill="hold">
                                          <p:stCondLst>
                                            <p:cond delay="0"/>
                                          </p:stCondLst>
                                        </p:cTn>
                                        <p:tgtEl>
                                          <p:spTgt spid="427"/>
                                        </p:tgtEl>
                                        <p:attrNameLst>
                                          <p:attrName>style.visibility</p:attrName>
                                        </p:attrNameLst>
                                      </p:cBhvr>
                                      <p:to>
                                        <p:strVal val="visible"/>
                                      </p:to>
                                    </p:set>
                                    <p:animEffect transition="in" filter="fade">
                                      <p:cBhvr>
                                        <p:cTn id="97" dur="1000"/>
                                        <p:tgtEl>
                                          <p:spTgt spid="427"/>
                                        </p:tgtEl>
                                      </p:cBhvr>
                                    </p:animEffect>
                                  </p:childTnLst>
                                </p:cTn>
                              </p:par>
                              <p:par>
                                <p:cTn id="98" presetID="64" presetClass="path" presetSubtype="0" accel="50000" decel="50000" fill="hold" nodeType="withEffect">
                                  <p:stCondLst>
                                    <p:cond delay="1560"/>
                                  </p:stCondLst>
                                  <p:childTnLst>
                                    <p:animMotion origin="layout" path="M -3.75E-6 0.0463 L -3.75E-6 -1.23457E-6 " pathEditMode="relative" rAng="0" ptsTypes="AA">
                                      <p:cBhvr>
                                        <p:cTn id="99" dur="1000" fill="hold"/>
                                        <p:tgtEl>
                                          <p:spTgt spid="427"/>
                                        </p:tgtEl>
                                        <p:attrNameLst>
                                          <p:attrName>ppt_x</p:attrName>
                                          <p:attrName>ppt_y</p:attrName>
                                        </p:attrNameLst>
                                      </p:cBhvr>
                                      <p:rCtr x="0" y="-2315"/>
                                    </p:animMotion>
                                  </p:childTnLst>
                                </p:cTn>
                              </p:par>
                              <p:par>
                                <p:cTn id="100" presetID="10" presetClass="entr" presetSubtype="0" accel="50000" decel="50000" fill="hold" nodeType="withEffect">
                                  <p:stCondLst>
                                    <p:cond delay="1700"/>
                                  </p:stCondLst>
                                  <p:childTnLst>
                                    <p:set>
                                      <p:cBhvr>
                                        <p:cTn id="101" dur="1" fill="hold">
                                          <p:stCondLst>
                                            <p:cond delay="0"/>
                                          </p:stCondLst>
                                        </p:cTn>
                                        <p:tgtEl>
                                          <p:spTgt spid="431"/>
                                        </p:tgtEl>
                                        <p:attrNameLst>
                                          <p:attrName>style.visibility</p:attrName>
                                        </p:attrNameLst>
                                      </p:cBhvr>
                                      <p:to>
                                        <p:strVal val="visible"/>
                                      </p:to>
                                    </p:set>
                                    <p:animEffect transition="in" filter="fade">
                                      <p:cBhvr>
                                        <p:cTn id="102" dur="1000"/>
                                        <p:tgtEl>
                                          <p:spTgt spid="431"/>
                                        </p:tgtEl>
                                      </p:cBhvr>
                                    </p:animEffect>
                                  </p:childTnLst>
                                </p:cTn>
                              </p:par>
                              <p:par>
                                <p:cTn id="103" presetID="64" presetClass="path" presetSubtype="0" accel="50000" decel="50000" fill="hold" nodeType="withEffect">
                                  <p:stCondLst>
                                    <p:cond delay="1700"/>
                                  </p:stCondLst>
                                  <p:childTnLst>
                                    <p:animMotion origin="layout" path="M 0 0.046293978 L 0 -2.3170753E-06 E" pathEditMode="relative" ptsTypes="">
                                      <p:cBhvr>
                                        <p:cTn id="104" dur="1000" fill="hold"/>
                                        <p:tgtEl>
                                          <p:spTgt spid="431"/>
                                        </p:tgtEl>
                                        <p:attrNameLst>
                                          <p:attrName>ppt_x</p:attrName>
                                          <p:attrName>ppt_y</p:attrName>
                                        </p:attrNameLst>
                                      </p:cBhvr>
                                    </p:animMotion>
                                  </p:childTnLst>
                                </p:cTn>
                              </p:par>
                              <p:par>
                                <p:cTn id="105" presetID="10" presetClass="entr" presetSubtype="0" accel="50000" decel="50000" fill="hold" nodeType="withEffect">
                                  <p:stCondLst>
                                    <p:cond delay="1700"/>
                                  </p:stCondLst>
                                  <p:childTnLst>
                                    <p:set>
                                      <p:cBhvr>
                                        <p:cTn id="106" dur="1" fill="hold">
                                          <p:stCondLst>
                                            <p:cond delay="0"/>
                                          </p:stCondLst>
                                        </p:cTn>
                                        <p:tgtEl>
                                          <p:spTgt spid="433"/>
                                        </p:tgtEl>
                                        <p:attrNameLst>
                                          <p:attrName>style.visibility</p:attrName>
                                        </p:attrNameLst>
                                      </p:cBhvr>
                                      <p:to>
                                        <p:strVal val="visible"/>
                                      </p:to>
                                    </p:set>
                                    <p:animEffect transition="in" filter="fade">
                                      <p:cBhvr>
                                        <p:cTn id="107" dur="1000"/>
                                        <p:tgtEl>
                                          <p:spTgt spid="433"/>
                                        </p:tgtEl>
                                      </p:cBhvr>
                                    </p:animEffect>
                                  </p:childTnLst>
                                </p:cTn>
                              </p:par>
                              <p:par>
                                <p:cTn id="108" presetID="64" presetClass="path" presetSubtype="0" accel="50000" decel="50000" fill="hold" nodeType="withEffect">
                                  <p:stCondLst>
                                    <p:cond delay="1700"/>
                                  </p:stCondLst>
                                  <p:childTnLst>
                                    <p:animMotion origin="layout" path="M 1.6212464E-06 0.046300367 L 1.6212464E-06 4.0690106E-06 E" pathEditMode="relative" ptsTypes="">
                                      <p:cBhvr>
                                        <p:cTn id="109" dur="1000" fill="hold"/>
                                        <p:tgtEl>
                                          <p:spTgt spid="433"/>
                                        </p:tgtEl>
                                        <p:attrNameLst>
                                          <p:attrName>ppt_x</p:attrName>
                                          <p:attrName>ppt_y</p:attrName>
                                        </p:attrNameLst>
                                      </p:cBhvr>
                                    </p:animMotion>
                                  </p:childTnLst>
                                </p:cTn>
                              </p:par>
                              <p:par>
                                <p:cTn id="110" presetID="10" presetClass="entr" presetSubtype="0" accel="50000" decel="50000" fill="hold" nodeType="withEffect">
                                  <p:stCondLst>
                                    <p:cond delay="1700"/>
                                  </p:stCondLst>
                                  <p:childTnLst>
                                    <p:set>
                                      <p:cBhvr>
                                        <p:cTn id="111" dur="1" fill="hold">
                                          <p:stCondLst>
                                            <p:cond delay="0"/>
                                          </p:stCondLst>
                                        </p:cTn>
                                        <p:tgtEl>
                                          <p:spTgt spid="435"/>
                                        </p:tgtEl>
                                        <p:attrNameLst>
                                          <p:attrName>style.visibility</p:attrName>
                                        </p:attrNameLst>
                                      </p:cBhvr>
                                      <p:to>
                                        <p:strVal val="visible"/>
                                      </p:to>
                                    </p:set>
                                    <p:animEffect transition="in" filter="fade">
                                      <p:cBhvr>
                                        <p:cTn id="112" dur="1000"/>
                                        <p:tgtEl>
                                          <p:spTgt spid="435"/>
                                        </p:tgtEl>
                                      </p:cBhvr>
                                    </p:animEffect>
                                  </p:childTnLst>
                                </p:cTn>
                              </p:par>
                              <p:par>
                                <p:cTn id="113" presetID="64" presetClass="path" presetSubtype="0" accel="50000" decel="50000" fill="hold" nodeType="withEffect">
                                  <p:stCondLst>
                                    <p:cond delay="1700"/>
                                  </p:stCondLst>
                                  <p:childTnLst>
                                    <p:animMotion origin="layout" path="M -3.75E-6 0.0463 L -3.75E-6 -8.64198E-7 " pathEditMode="relative" rAng="0" ptsTypes="AA">
                                      <p:cBhvr>
                                        <p:cTn id="114" dur="1000" fill="hold"/>
                                        <p:tgtEl>
                                          <p:spTgt spid="435"/>
                                        </p:tgtEl>
                                        <p:attrNameLst>
                                          <p:attrName>ppt_x</p:attrName>
                                          <p:attrName>ppt_y</p:attrName>
                                        </p:attrNameLst>
                                      </p:cBhvr>
                                      <p:rCtr x="0" y="-2315"/>
                                    </p:animMotion>
                                  </p:childTnLst>
                                </p:cTn>
                              </p:par>
                              <p:par>
                                <p:cTn id="115" presetID="10" presetClass="entr" presetSubtype="0" accel="50000" decel="50000" fill="hold" nodeType="withEffect">
                                  <p:stCondLst>
                                    <p:cond delay="1840"/>
                                  </p:stCondLst>
                                  <p:childTnLst>
                                    <p:set>
                                      <p:cBhvr>
                                        <p:cTn id="116" dur="1" fill="hold">
                                          <p:stCondLst>
                                            <p:cond delay="0"/>
                                          </p:stCondLst>
                                        </p:cTn>
                                        <p:tgtEl>
                                          <p:spTgt spid="439"/>
                                        </p:tgtEl>
                                        <p:attrNameLst>
                                          <p:attrName>style.visibility</p:attrName>
                                        </p:attrNameLst>
                                      </p:cBhvr>
                                      <p:to>
                                        <p:strVal val="visible"/>
                                      </p:to>
                                    </p:set>
                                    <p:animEffect transition="in" filter="fade">
                                      <p:cBhvr>
                                        <p:cTn id="117" dur="1000"/>
                                        <p:tgtEl>
                                          <p:spTgt spid="439"/>
                                        </p:tgtEl>
                                      </p:cBhvr>
                                    </p:animEffect>
                                  </p:childTnLst>
                                </p:cTn>
                              </p:par>
                              <p:par>
                                <p:cTn id="118" presetID="64" presetClass="path" presetSubtype="0" accel="50000" decel="50000" fill="hold" nodeType="withEffect">
                                  <p:stCondLst>
                                    <p:cond delay="1840"/>
                                  </p:stCondLst>
                                  <p:childTnLst>
                                    <p:animMotion origin="layout" path="M 0 0.046298612 L 0 2.3170753E-06 E" pathEditMode="relative" ptsTypes="">
                                      <p:cBhvr>
                                        <p:cTn id="119" dur="1000" fill="hold"/>
                                        <p:tgtEl>
                                          <p:spTgt spid="439"/>
                                        </p:tgtEl>
                                        <p:attrNameLst>
                                          <p:attrName>ppt_x</p:attrName>
                                          <p:attrName>ppt_y</p:attrName>
                                        </p:attrNameLst>
                                      </p:cBhvr>
                                    </p:animMotion>
                                  </p:childTnLst>
                                </p:cTn>
                              </p:par>
                              <p:par>
                                <p:cTn id="120" presetID="10" presetClass="entr" presetSubtype="0" accel="50000" decel="50000" fill="hold" nodeType="withEffect">
                                  <p:stCondLst>
                                    <p:cond delay="1840"/>
                                  </p:stCondLst>
                                  <p:childTnLst>
                                    <p:set>
                                      <p:cBhvr>
                                        <p:cTn id="121" dur="1" fill="hold">
                                          <p:stCondLst>
                                            <p:cond delay="0"/>
                                          </p:stCondLst>
                                        </p:cTn>
                                        <p:tgtEl>
                                          <p:spTgt spid="441"/>
                                        </p:tgtEl>
                                        <p:attrNameLst>
                                          <p:attrName>style.visibility</p:attrName>
                                        </p:attrNameLst>
                                      </p:cBhvr>
                                      <p:to>
                                        <p:strVal val="visible"/>
                                      </p:to>
                                    </p:set>
                                    <p:animEffect transition="in" filter="fade">
                                      <p:cBhvr>
                                        <p:cTn id="122" dur="1000"/>
                                        <p:tgtEl>
                                          <p:spTgt spid="441"/>
                                        </p:tgtEl>
                                      </p:cBhvr>
                                    </p:animEffect>
                                  </p:childTnLst>
                                </p:cTn>
                              </p:par>
                              <p:par>
                                <p:cTn id="123" presetID="64" presetClass="path" presetSubtype="0" accel="50000" decel="50000" fill="hold" nodeType="withEffect">
                                  <p:stCondLst>
                                    <p:cond delay="1840"/>
                                  </p:stCondLst>
                                  <p:childTnLst>
                                    <p:animMotion origin="layout" path="M 1.6212464E-06 0.046295732 L 1.6212464E-06 -5.6514034E-07 E" pathEditMode="relative" ptsTypes="">
                                      <p:cBhvr>
                                        <p:cTn id="124" dur="1000" fill="hold"/>
                                        <p:tgtEl>
                                          <p:spTgt spid="441"/>
                                        </p:tgtEl>
                                        <p:attrNameLst>
                                          <p:attrName>ppt_x</p:attrName>
                                          <p:attrName>ppt_y</p:attrName>
                                        </p:attrNameLst>
                                      </p:cBhvr>
                                    </p:animMotion>
                                  </p:childTnLst>
                                </p:cTn>
                              </p:par>
                              <p:par>
                                <p:cTn id="125" presetID="10" presetClass="entr" presetSubtype="0" accel="50000" decel="50000" fill="hold" nodeType="withEffect">
                                  <p:stCondLst>
                                    <p:cond delay="1840"/>
                                  </p:stCondLst>
                                  <p:childTnLst>
                                    <p:set>
                                      <p:cBhvr>
                                        <p:cTn id="126" dur="1" fill="hold">
                                          <p:stCondLst>
                                            <p:cond delay="0"/>
                                          </p:stCondLst>
                                        </p:cTn>
                                        <p:tgtEl>
                                          <p:spTgt spid="443"/>
                                        </p:tgtEl>
                                        <p:attrNameLst>
                                          <p:attrName>style.visibility</p:attrName>
                                        </p:attrNameLst>
                                      </p:cBhvr>
                                      <p:to>
                                        <p:strVal val="visible"/>
                                      </p:to>
                                    </p:set>
                                    <p:animEffect transition="in" filter="fade">
                                      <p:cBhvr>
                                        <p:cTn id="127" dur="1000"/>
                                        <p:tgtEl>
                                          <p:spTgt spid="443"/>
                                        </p:tgtEl>
                                      </p:cBhvr>
                                    </p:animEffect>
                                  </p:childTnLst>
                                </p:cTn>
                              </p:par>
                              <p:par>
                                <p:cTn id="128" presetID="64" presetClass="path" presetSubtype="0" accel="50000" decel="50000" fill="hold" nodeType="withEffect">
                                  <p:stCondLst>
                                    <p:cond delay="1840"/>
                                  </p:stCondLst>
                                  <p:childTnLst>
                                    <p:animMotion origin="layout" path="M -3.75E-6 0.0463 L -3.75E-6 -3.08642E-6 " pathEditMode="relative" rAng="0" ptsTypes="AA">
                                      <p:cBhvr>
                                        <p:cTn id="129" dur="1000" fill="hold"/>
                                        <p:tgtEl>
                                          <p:spTgt spid="443"/>
                                        </p:tgtEl>
                                        <p:attrNameLst>
                                          <p:attrName>ppt_x</p:attrName>
                                          <p:attrName>ppt_y</p:attrName>
                                        </p:attrNameLst>
                                      </p:cBhvr>
                                      <p:rCtr x="0" y="-2315"/>
                                    </p:animMotion>
                                  </p:childTnLst>
                                </p:cTn>
                              </p:par>
                              <p:par>
                                <p:cTn id="130" presetID="10" presetClass="entr" presetSubtype="0" accel="50000" decel="50000" fill="hold" nodeType="withEffect">
                                  <p:stCondLst>
                                    <p:cond delay="300"/>
                                  </p:stCondLst>
                                  <p:childTnLst>
                                    <p:set>
                                      <p:cBhvr>
                                        <p:cTn id="131" dur="1" fill="hold">
                                          <p:stCondLst>
                                            <p:cond delay="0"/>
                                          </p:stCondLst>
                                        </p:cTn>
                                        <p:tgtEl>
                                          <p:spTgt spid="447"/>
                                        </p:tgtEl>
                                        <p:attrNameLst>
                                          <p:attrName>style.visibility</p:attrName>
                                        </p:attrNameLst>
                                      </p:cBhvr>
                                      <p:to>
                                        <p:strVal val="visible"/>
                                      </p:to>
                                    </p:set>
                                    <p:animEffect transition="in" filter="fade">
                                      <p:cBhvr>
                                        <p:cTn id="132" dur="600"/>
                                        <p:tgtEl>
                                          <p:spTgt spid="447"/>
                                        </p:tgtEl>
                                      </p:cBhvr>
                                    </p:animEffect>
                                  </p:childTnLst>
                                </p:cTn>
                              </p:par>
                              <p:par>
                                <p:cTn id="133" presetID="64" presetClass="path" presetSubtype="0" accel="50000" decel="50000" fill="hold" nodeType="withEffect">
                                  <p:stCondLst>
                                    <p:cond delay="300"/>
                                  </p:stCondLst>
                                  <p:childTnLst>
                                    <p:animMotion origin="layout" path="M -2.08333E-6 0.0463 L -2.08333E-6 -3.45679E-6 " pathEditMode="relative" rAng="0" ptsTypes="AA">
                                      <p:cBhvr>
                                        <p:cTn id="134" dur="600" fill="hold"/>
                                        <p:tgtEl>
                                          <p:spTgt spid="447"/>
                                        </p:tgtEl>
                                        <p:attrNameLst>
                                          <p:attrName>ppt_x</p:attrName>
                                          <p:attrName>ppt_y</p:attrName>
                                        </p:attrNameLst>
                                      </p:cBhvr>
                                      <p:rCtr x="0" y="-2315"/>
                                    </p:animMotion>
                                  </p:childTnLst>
                                </p:cTn>
                              </p:par>
                              <p:par>
                                <p:cTn id="135" presetID="10" presetClass="entr" presetSubtype="0" accel="50000" decel="50000" fill="hold" nodeType="withEffect">
                                  <p:stCondLst>
                                    <p:cond delay="100"/>
                                  </p:stCondLst>
                                  <p:childTnLst>
                                    <p:set>
                                      <p:cBhvr>
                                        <p:cTn id="136" dur="1" fill="hold">
                                          <p:stCondLst>
                                            <p:cond delay="0"/>
                                          </p:stCondLst>
                                        </p:cTn>
                                        <p:tgtEl>
                                          <p:spTgt spid="449"/>
                                        </p:tgtEl>
                                        <p:attrNameLst>
                                          <p:attrName>style.visibility</p:attrName>
                                        </p:attrNameLst>
                                      </p:cBhvr>
                                      <p:to>
                                        <p:strVal val="visible"/>
                                      </p:to>
                                    </p:set>
                                    <p:animEffect transition="in" filter="fade">
                                      <p:cBhvr>
                                        <p:cTn id="137" dur="600"/>
                                        <p:tgtEl>
                                          <p:spTgt spid="449"/>
                                        </p:tgtEl>
                                      </p:cBhvr>
                                    </p:animEffect>
                                  </p:childTnLst>
                                </p:cTn>
                              </p:par>
                              <p:par>
                                <p:cTn id="138" presetID="64" presetClass="path" presetSubtype="0" accel="50000" decel="50000" fill="hold" nodeType="withEffect">
                                  <p:stCondLst>
                                    <p:cond delay="100"/>
                                  </p:stCondLst>
                                  <p:childTnLst>
                                    <p:animMotion origin="layout" path="M -2.08333E-6 0.0463 L -2.08333E-6 -2.46914E-7 " pathEditMode="relative" rAng="0" ptsTypes="AA">
                                      <p:cBhvr>
                                        <p:cTn id="139" dur="600" fill="hold"/>
                                        <p:tgtEl>
                                          <p:spTgt spid="44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1" grpId="0"/>
      <p:bldP spid="393" grpId="0"/>
      <p:bldP spid="395" grpId="0"/>
      <p:bldP spid="399" grpId="0"/>
      <p:bldP spid="401" grpId="0"/>
      <p:bldP spid="403" grpId="0"/>
      <p:bldP spid="407" grpId="0"/>
      <p:bldP spid="409" grpId="0"/>
      <p:bldP spid="411" grpId="0"/>
      <p:bldP spid="415" grpId="0"/>
      <p:bldP spid="417" grpId="0"/>
      <p:bldP spid="419" grpId="0"/>
      <p:bldP spid="423" grpId="0"/>
      <p:bldP spid="425" grpId="0"/>
      <p:bldP spid="427" grpId="0"/>
      <p:bldP spid="431" grpId="0"/>
      <p:bldP spid="433" grpId="0"/>
      <p:bldP spid="435" grpId="0"/>
      <p:bldP spid="439" grpId="0"/>
      <p:bldP spid="441" grpId="0"/>
      <p:bldP spid="443" grpId="0"/>
      <p:bldP spid="447" grpId="0"/>
      <p:bldP spid="4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82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827" name="layoutShapeInnerChild5">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282E72EA-C5F0-4DB8-B6ED-E46A1AE6294C}">
                <asvg:svgBlip xmlns="" xmlns:a16="http://schemas.microsoft.com/office/drawing/2014/main" xmlns:a14="http://schemas.microsoft.com/office/drawing/2010/main" xmlns:p14="http://schemas.microsoft.com/office/powerpoint/2010/main" xmlns:asvg="http://schemas.microsoft.com/office/drawing/2016/SVG/main" r:embed="rId324"/>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0"/>
            <a:ext cx="1009650" cy="1304925"/>
          </a:xfrm>
          <a:prstGeom prst="rect">
            <a:avLst/>
          </a:prstGeom>
        </p:spPr>
      </p:pic>
      <p:pic>
        <p:nvPicPr>
          <p:cNvPr id="83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25">
            <a:alphaModFix/>
          </a:blip>
          <a:stretch/>
        </p:blipFill>
        <p:spPr>
          <a:xfrm>
            <a:off x="11173863" y="685800"/>
            <a:ext cx="6429375" cy="8915400"/>
          </a:xfrm>
          <a:prstGeom prst="rect">
            <a:avLst/>
          </a:prstGeom>
          <a:effectLst>
            <a:outerShdw blurRad="285750" dir="2700000" algn="ctr" rotWithShape="0">
              <a:srgbClr val="000000">
                <a:alpha val="40000"/>
              </a:srgbClr>
            </a:outerShdw>
          </a:effectLst>
        </p:spPr>
      </p:pic>
      <p:pic>
        <p:nvPicPr>
          <p:cNvPr id="837" name="layoutShapeInnerChild4">
            <a:extLst>
              <a:ext uri="{FF2B5EF4-FFF2-40B4-BE49-F238E27FC236}">
                <a16:creationId xmlns:a16="http://schemas.microsoft.com/office/drawing/2014/main" id="{A8642F66-C0BB-4949-9A9C-024B120A5D52}"/>
              </a:ext>
            </a:extLst>
          </p:cNvPr>
          <p:cNvPicPr>
            <a:picLocks noChangeAspect="1"/>
          </p:cNvPicPr>
          <p:nvPr/>
        </p:nvPicPr>
        <p:blipFill rotWithShape="1">
          <a:blip r:embed="rId326">
            <a:alphaModFix/>
            <a:extLst>
              <a:ext uri="{5EA00644-136D-42FE-A656-2B0828DF0B4E}">
                <asvg:svgBlip xmlns="" xmlns:a16="http://schemas.microsoft.com/office/drawing/2014/main" xmlns:a14="http://schemas.microsoft.com/office/drawing/2010/main" xmlns:p14="http://schemas.microsoft.com/office/powerpoint/2010/main" xmlns:asvg="http://schemas.microsoft.com/office/drawing/2016/SVG/main" r:embed="rId33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2363450" y="7305675"/>
            <a:ext cx="4095750" cy="2981325"/>
          </a:xfrm>
          <a:prstGeom prst="rect">
            <a:avLst/>
          </a:prstGeom>
        </p:spPr>
      </p:pic>
      <p:sp>
        <p:nvSpPr>
          <p:cNvPr id="2" name="TextBox 1">
            <a:extLst>
              <a:ext uri="{FF2B5EF4-FFF2-40B4-BE49-F238E27FC236}">
                <a16:creationId xmlns:a16="http://schemas.microsoft.com/office/drawing/2014/main" id="{4D41CD39-A792-0FC6-06A8-DBDE313BE744}"/>
              </a:ext>
            </a:extLst>
          </p:cNvPr>
          <p:cNvSpPr txBox="1"/>
          <p:nvPr/>
        </p:nvSpPr>
        <p:spPr>
          <a:xfrm>
            <a:off x="3725984" y="2849612"/>
            <a:ext cx="9479757" cy="3770263"/>
          </a:xfrm>
          <a:prstGeom prst="rect">
            <a:avLst/>
          </a:prstGeom>
          <a:noFill/>
        </p:spPr>
        <p:txBody>
          <a:bodyPr wrap="square" rtlCol="0">
            <a:spAutoFit/>
          </a:bodyPr>
          <a:lstStyle/>
          <a:p>
            <a:r>
              <a:rPr lang="en-US" sz="23900">
                <a:latin typeface="IBM Plex Serif SemiBold" panose="02060703050406000203" pitchFamily="18" charset="0"/>
              </a:rPr>
              <a:t>DEMO</a:t>
            </a:r>
            <a:endParaRPr lang="en-US">
              <a:latin typeface="IBM Plex Serif SemiBold" panose="02060703050406000203" pitchFamily="18" charset="0"/>
            </a:endParaRPr>
          </a:p>
        </p:txBody>
      </p:sp>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200"/>
                                        <p:tgtEl>
                                          <p:spTgt spid="825"/>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825"/>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827"/>
                                        </p:tgtEl>
                                        <p:attrNameLst>
                                          <p:attrName>style.visibility</p:attrName>
                                        </p:attrNameLst>
                                      </p:cBhvr>
                                      <p:to>
                                        <p:strVal val="visible"/>
                                      </p:to>
                                    </p:set>
                                    <p:animEffect transition="in" filter="fade">
                                      <p:cBhvr>
                                        <p:cTn id="12" dur="1200"/>
                                        <p:tgtEl>
                                          <p:spTgt spid="827"/>
                                        </p:tgtEl>
                                      </p:cBhvr>
                                    </p:animEffect>
                                  </p:childTnLst>
                                </p:cTn>
                              </p:par>
                              <p:par>
                                <p:cTn id="13" presetID="64" presetClass="path" presetSubtype="0" accel="50000" decel="50000" fill="hold" nodeType="withEffect">
                                  <p:stCondLst>
                                    <p:cond delay="0"/>
                                  </p:stCondLst>
                                  <p:childTnLst>
                                    <p:animMotion origin="layout" path="M 0 0.074074075 L 0 0 E" pathEditMode="relative" ptsTypes="">
                                      <p:cBhvr>
                                        <p:cTn id="14" dur="1200" fill="hold"/>
                                        <p:tgtEl>
                                          <p:spTgt spid="827"/>
                                        </p:tgtEl>
                                        <p:attrNameLst>
                                          <p:attrName>ppt_x</p:attrName>
                                          <p:attrName>ppt_y</p:attrName>
                                        </p:attrNameLst>
                                      </p:cBhvr>
                                    </p:animMotion>
                                  </p:childTnLst>
                                </p:cTn>
                              </p:par>
                              <p:par>
                                <p:cTn id="15" presetID="10" presetClass="entr" presetSubtype="0" accel="50000" decel="50000" fill="hold" nodeType="withEffect">
                                  <p:stCondLst>
                                    <p:cond delay="700"/>
                                  </p:stCondLst>
                                  <p:childTnLst>
                                    <p:set>
                                      <p:cBhvr>
                                        <p:cTn id="16" dur="1" fill="hold">
                                          <p:stCondLst>
                                            <p:cond delay="0"/>
                                          </p:stCondLst>
                                        </p:cTn>
                                        <p:tgtEl>
                                          <p:spTgt spid="833"/>
                                        </p:tgtEl>
                                        <p:attrNameLst>
                                          <p:attrName>style.visibility</p:attrName>
                                        </p:attrNameLst>
                                      </p:cBhvr>
                                      <p:to>
                                        <p:strVal val="visible"/>
                                      </p:to>
                                    </p:set>
                                    <p:animEffect transition="in" filter="fade">
                                      <p:cBhvr>
                                        <p:cTn id="17" dur="600"/>
                                        <p:tgtEl>
                                          <p:spTgt spid="833"/>
                                        </p:tgtEl>
                                      </p:cBhvr>
                                    </p:animEffect>
                                  </p:childTnLst>
                                </p:cTn>
                              </p:par>
                              <p:par>
                                <p:cTn id="18" presetID="64" presetClass="path" presetSubtype="0" accel="50000" decel="50000" fill="hold" nodeType="withEffect">
                                  <p:stCondLst>
                                    <p:cond delay="700"/>
                                  </p:stCondLst>
                                  <p:childTnLst>
                                    <p:animMotion origin="layout" path="M 2.6067098E-06 0.046296295 L 2.6067098E-06 0 E" pathEditMode="relative" ptsTypes="">
                                      <p:cBhvr>
                                        <p:cTn id="19" dur="600" fill="hold"/>
                                        <p:tgtEl>
                                          <p:spTgt spid="833"/>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837"/>
                                        </p:tgtEl>
                                        <p:attrNameLst>
                                          <p:attrName>style.visibility</p:attrName>
                                        </p:attrNameLst>
                                      </p:cBhvr>
                                      <p:to>
                                        <p:strVal val="visible"/>
                                      </p:to>
                                    </p:set>
                                    <p:animEffect transition="in" filter="fade">
                                      <p:cBhvr>
                                        <p:cTn id="22" dur="1200"/>
                                        <p:tgtEl>
                                          <p:spTgt spid="837"/>
                                        </p:tgtEl>
                                      </p:cBhvr>
                                    </p:animEffect>
                                  </p:childTnLst>
                                </p:cTn>
                              </p:par>
                              <p:par>
                                <p:cTn id="23" presetID="64" presetClass="path" presetSubtype="0" accel="50000" decel="50000" fill="hold" nodeType="withEffect">
                                  <p:stCondLst>
                                    <p:cond delay="0"/>
                                  </p:stCondLst>
                                  <p:childTnLst>
                                    <p:animMotion origin="layout" path="M 0 0.074074075 L 0 0 E" pathEditMode="relative" ptsTypes="">
                                      <p:cBhvr>
                                        <p:cTn id="24" dur="1200" fill="hold"/>
                                        <p:tgtEl>
                                          <p:spTgt spid="8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 grpId="0"/>
      <p:bldP spid="827" grpId="0"/>
      <p:bldP spid="833" grpId="0"/>
      <p:bldP spid="8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26C8B-8ACD-C3D6-2F3C-7B0EC1F5ECA6}"/>
            </a:ext>
          </a:extLst>
        </p:cNvPr>
        <p:cNvGrpSpPr/>
        <p:nvPr/>
      </p:nvGrpSpPr>
      <p:grpSpPr>
        <a:xfrm>
          <a:off x="0" y="0"/>
          <a:ext cx="0" cy="0"/>
          <a:chOff x="0" y="0"/>
          <a:chExt cx="0" cy="0"/>
        </a:xfrm>
      </p:grpSpPr>
      <p:pic>
        <p:nvPicPr>
          <p:cNvPr id="824" name="Rect">
            <a:extLst>
              <a:ext uri="{FF2B5EF4-FFF2-40B4-BE49-F238E27FC236}">
                <a16:creationId xmlns:a16="http://schemas.microsoft.com/office/drawing/2014/main" id="{2092E0BB-158F-D88F-74BD-148A6237578A}"/>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825" name="Rect">
            <a:extLst>
              <a:ext uri="{FF2B5EF4-FFF2-40B4-BE49-F238E27FC236}">
                <a16:creationId xmlns:a16="http://schemas.microsoft.com/office/drawing/2014/main" id="{A1D47072-94A3-F362-61BE-208C46AA97C7}"/>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827" name="layoutShapeInnerChild5">
            <a:extLst>
              <a:ext uri="{FF2B5EF4-FFF2-40B4-BE49-F238E27FC236}">
                <a16:creationId xmlns:a16="http://schemas.microsoft.com/office/drawing/2014/main" id="{B1AEB686-26F4-DCB1-24CB-0DA674A3A06E}"/>
              </a:ext>
            </a:extLst>
          </p:cNvPr>
          <p:cNvPicPr>
            <a:picLocks noChangeAspect="1"/>
          </p:cNvPicPr>
          <p:nvPr/>
        </p:nvPicPr>
        <p:blipFill rotWithShape="1">
          <a:blip r:embed="rId4">
            <a:alphaModFix/>
            <a:extLst>
              <a:ext uri="{282E72EA-C5F0-4DB8-B6ED-E46A1AE6294C}">
                <asvg:svgBlip xmlns:asvg="http://schemas.microsoft.com/office/drawing/2016/SVG/main" xmlns:p14="http://schemas.microsoft.com/office/powerpoint/2010/main" xmlns:a14="http://schemas.microsoft.com/office/drawing/2010/main" xmlns:a16="http://schemas.microsoft.com/office/drawing/2014/main" xmlns="" r:embed="rId324"/>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0"/>
            <a:ext cx="1009650" cy="1304925"/>
          </a:xfrm>
          <a:prstGeom prst="rect">
            <a:avLst/>
          </a:prstGeom>
        </p:spPr>
      </p:pic>
      <p:sp>
        <p:nvSpPr>
          <p:cNvPr id="829" name="Thank You-0">
            <a:extLst>
              <a:ext uri="{FF2B5EF4-FFF2-40B4-BE49-F238E27FC236}">
                <a16:creationId xmlns:a16="http://schemas.microsoft.com/office/drawing/2014/main" id="{8BA2E04E-0892-E141-0B83-B36A8C0A00F7}"/>
              </a:ext>
            </a:extLst>
          </p:cNvPr>
          <p:cNvSpPr txBox="1"/>
          <p:nvPr/>
        </p:nvSpPr>
        <p:spPr>
          <a:xfrm>
            <a:off x="685800" y="3684080"/>
            <a:ext cx="9505950" cy="1590179"/>
          </a:xfrm>
          <a:prstGeom prst="rect">
            <a:avLst/>
          </a:prstGeom>
          <a:noFill/>
        </p:spPr>
        <p:txBody>
          <a:bodyPr vertOverflow="clip" horzOverflow="clip" wrap="square" lIns="0" tIns="0" rIns="0" bIns="0" rtlCol="0" anchor="t">
            <a:spAutoFit/>
          </a:bodyPr>
          <a:lstStyle/>
          <a:p>
            <a:pPr algn="l">
              <a:lnSpc>
                <a:spcPts val="6156"/>
              </a:lnSpc>
            </a:pPr>
            <a:r>
              <a:rPr lang="en-US" sz="5400" spc="-108">
                <a:solidFill>
                  <a:srgbClr val="181C24">
                    <a:alpha val="100000"/>
                  </a:srgbClr>
                </a:solidFill>
                <a:latin typeface="IBM Plex Serif SemiBold" panose="00000700000000000000" pitchFamily="2" charset="0"/>
              </a:rPr>
              <a:t>Cảm ơn thầy và các bạn đã lắng nghe</a:t>
            </a:r>
            <a:endParaRPr lang="en-US" sz="5400" spc="-108" dirty="0">
              <a:solidFill>
                <a:srgbClr val="181C24">
                  <a:alpha val="100000"/>
                </a:srgbClr>
              </a:solidFill>
              <a:latin typeface="IBM Plex Serif SemiBold" panose="00000700000000000000" pitchFamily="2" charset="0"/>
            </a:endParaRPr>
          </a:p>
        </p:txBody>
      </p:sp>
      <p:pic>
        <p:nvPicPr>
          <p:cNvPr id="833" name="Rect">
            <a:extLst>
              <a:ext uri="{FF2B5EF4-FFF2-40B4-BE49-F238E27FC236}">
                <a16:creationId xmlns:a16="http://schemas.microsoft.com/office/drawing/2014/main" id="{CB50F8DF-F4CD-235D-809E-39117F4E7CAA}"/>
              </a:ext>
            </a:extLst>
          </p:cNvPr>
          <p:cNvPicPr>
            <a:picLocks noChangeAspect="1"/>
          </p:cNvPicPr>
          <p:nvPr/>
        </p:nvPicPr>
        <p:blipFill rotWithShape="1">
          <a:blip r:embed="rId325">
            <a:alphaModFix/>
          </a:blip>
          <a:stretch/>
        </p:blipFill>
        <p:spPr>
          <a:xfrm>
            <a:off x="11173863" y="685800"/>
            <a:ext cx="6429375" cy="8915400"/>
          </a:xfrm>
          <a:prstGeom prst="rect">
            <a:avLst/>
          </a:prstGeom>
          <a:effectLst>
            <a:outerShdw blurRad="285750" dir="2700000" algn="ctr" rotWithShape="0">
              <a:srgbClr val="000000">
                <a:alpha val="40000"/>
              </a:srgbClr>
            </a:outerShdw>
          </a:effectLst>
        </p:spPr>
      </p:pic>
      <p:pic>
        <p:nvPicPr>
          <p:cNvPr id="835" name="coverimage">
            <a:extLst>
              <a:ext uri="{FF2B5EF4-FFF2-40B4-BE49-F238E27FC236}">
                <a16:creationId xmlns:a16="http://schemas.microsoft.com/office/drawing/2014/main" id="{45802FC5-05AF-D793-1BCF-CBBF062FFE42}"/>
              </a:ext>
            </a:extLst>
          </p:cNvPr>
          <p:cNvPicPr preferRelativeResize="0">
            <a:picLocks noChangeAspect="1"/>
          </p:cNvPicPr>
          <p:nvPr/>
        </p:nvPicPr>
        <p:blipFill rotWithShape="1">
          <a:blip r:embed="rId326">
            <a:alphaModFix/>
          </a:blip>
          <a:stretch/>
        </p:blipFill>
        <p:spPr>
          <a:xfrm>
            <a:off x="11173968" y="685800"/>
            <a:ext cx="6429375" cy="8915400"/>
          </a:xfrm>
          <a:prstGeom prst="rect">
            <a:avLst/>
          </a:prstGeom>
          <a:effectLst>
            <a:outerShdw blurRad="285750" dir="2700000" algn="ctr" rotWithShape="0">
              <a:srgbClr val="000000">
                <a:alpha val="40000"/>
              </a:srgbClr>
            </a:outerShdw>
          </a:effectLst>
        </p:spPr>
      </p:pic>
      <p:pic>
        <p:nvPicPr>
          <p:cNvPr id="837" name="layoutShapeInnerChild4">
            <a:extLst>
              <a:ext uri="{FF2B5EF4-FFF2-40B4-BE49-F238E27FC236}">
                <a16:creationId xmlns:a16="http://schemas.microsoft.com/office/drawing/2014/main" id="{57A9090A-8370-6562-F611-54F6D668DCBC}"/>
              </a:ext>
            </a:extLst>
          </p:cNvPr>
          <p:cNvPicPr>
            <a:picLocks noChangeAspect="1"/>
          </p:cNvPicPr>
          <p:nvPr/>
        </p:nvPicPr>
        <p:blipFill rotWithShape="1">
          <a:blip r:embed="rId327">
            <a:alphaModFix/>
            <a:extLst>
              <a:ext uri="{5EA00644-136D-42FE-A656-2B0828DF0B4E}">
                <asvg:svgBlip xmlns:asvg="http://schemas.microsoft.com/office/drawing/2016/SVG/main" xmlns:p14="http://schemas.microsoft.com/office/powerpoint/2010/main" xmlns:a14="http://schemas.microsoft.com/office/drawing/2010/main" xmlns:a16="http://schemas.microsoft.com/office/drawing/2014/main" xmlns="" r:embed="rId331"/>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2363450" y="7305675"/>
            <a:ext cx="4095750" cy="2981325"/>
          </a:xfrm>
          <a:prstGeom prst="rect">
            <a:avLst/>
          </a:prstGeom>
        </p:spPr>
      </p:pic>
    </p:spTree>
    <p:extLst>
      <p:ext uri="{BB962C8B-B14F-4D97-AF65-F5344CB8AC3E}">
        <p14:creationId xmlns:p14="http://schemas.microsoft.com/office/powerpoint/2010/main" val="300464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200"/>
                                        <p:tgtEl>
                                          <p:spTgt spid="825"/>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825"/>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827"/>
                                        </p:tgtEl>
                                        <p:attrNameLst>
                                          <p:attrName>style.visibility</p:attrName>
                                        </p:attrNameLst>
                                      </p:cBhvr>
                                      <p:to>
                                        <p:strVal val="visible"/>
                                      </p:to>
                                    </p:set>
                                    <p:animEffect transition="in" filter="fade">
                                      <p:cBhvr>
                                        <p:cTn id="12" dur="1200"/>
                                        <p:tgtEl>
                                          <p:spTgt spid="827"/>
                                        </p:tgtEl>
                                      </p:cBhvr>
                                    </p:animEffect>
                                  </p:childTnLst>
                                </p:cTn>
                              </p:par>
                              <p:par>
                                <p:cTn id="13" presetID="64" presetClass="path" presetSubtype="0" accel="50000" decel="50000" fill="hold" nodeType="withEffect">
                                  <p:stCondLst>
                                    <p:cond delay="0"/>
                                  </p:stCondLst>
                                  <p:childTnLst>
                                    <p:animMotion origin="layout" path="M 0 0.074074075 L 0 0 E" pathEditMode="relative" ptsTypes="">
                                      <p:cBhvr>
                                        <p:cTn id="14" dur="1200" fill="hold"/>
                                        <p:tgtEl>
                                          <p:spTgt spid="827"/>
                                        </p:tgtEl>
                                        <p:attrNameLst>
                                          <p:attrName>ppt_x</p:attrName>
                                          <p:attrName>ppt_y</p:attrName>
                                        </p:attrNameLst>
                                      </p:cBhvr>
                                    </p:animMotion>
                                  </p:childTnLst>
                                </p:cTn>
                              </p:par>
                              <p:par>
                                <p:cTn id="15" presetID="10" presetClass="entr" presetSubtype="0" accel="50000" decel="50000" fill="hold" nodeType="withEffect">
                                  <p:stCondLst>
                                    <p:cond delay="400"/>
                                  </p:stCondLst>
                                  <p:childTnLst>
                                    <p:set>
                                      <p:cBhvr>
                                        <p:cTn id="16" dur="1" fill="hold">
                                          <p:stCondLst>
                                            <p:cond delay="0"/>
                                          </p:stCondLst>
                                        </p:cTn>
                                        <p:tgtEl>
                                          <p:spTgt spid="829"/>
                                        </p:tgtEl>
                                        <p:attrNameLst>
                                          <p:attrName>style.visibility</p:attrName>
                                        </p:attrNameLst>
                                      </p:cBhvr>
                                      <p:to>
                                        <p:strVal val="visible"/>
                                      </p:to>
                                    </p:set>
                                    <p:animEffect transition="in" filter="fade">
                                      <p:cBhvr>
                                        <p:cTn id="17" dur="600"/>
                                        <p:tgtEl>
                                          <p:spTgt spid="829"/>
                                        </p:tgtEl>
                                      </p:cBhvr>
                                    </p:animEffect>
                                  </p:childTnLst>
                                </p:cTn>
                              </p:par>
                              <p:par>
                                <p:cTn id="18" presetID="64" presetClass="path" presetSubtype="0" accel="50000" decel="50000" fill="hold" nodeType="withEffect">
                                  <p:stCondLst>
                                    <p:cond delay="400"/>
                                  </p:stCondLst>
                                  <p:childTnLst>
                                    <p:animMotion origin="layout" path="M 4.16667E-6 0.0463 L 4.16667E-6 4.93827E-7 " pathEditMode="relative" rAng="0" ptsTypes="AA">
                                      <p:cBhvr>
                                        <p:cTn id="19" dur="600" fill="hold"/>
                                        <p:tgtEl>
                                          <p:spTgt spid="829"/>
                                        </p:tgtEl>
                                        <p:attrNameLst>
                                          <p:attrName>ppt_x</p:attrName>
                                          <p:attrName>ppt_y</p:attrName>
                                        </p:attrNameLst>
                                      </p:cBhvr>
                                      <p:rCtr x="0" y="-2315"/>
                                    </p:animMotion>
                                  </p:childTnLst>
                                </p:cTn>
                              </p:par>
                              <p:par>
                                <p:cTn id="20" presetID="10" presetClass="entr" presetSubtype="0" accel="50000" decel="50000" fill="hold" nodeType="withEffect">
                                  <p:stCondLst>
                                    <p:cond delay="700"/>
                                  </p:stCondLst>
                                  <p:childTnLst>
                                    <p:set>
                                      <p:cBhvr>
                                        <p:cTn id="21" dur="1" fill="hold">
                                          <p:stCondLst>
                                            <p:cond delay="0"/>
                                          </p:stCondLst>
                                        </p:cTn>
                                        <p:tgtEl>
                                          <p:spTgt spid="833"/>
                                        </p:tgtEl>
                                        <p:attrNameLst>
                                          <p:attrName>style.visibility</p:attrName>
                                        </p:attrNameLst>
                                      </p:cBhvr>
                                      <p:to>
                                        <p:strVal val="visible"/>
                                      </p:to>
                                    </p:set>
                                    <p:animEffect transition="in" filter="fade">
                                      <p:cBhvr>
                                        <p:cTn id="22" dur="600"/>
                                        <p:tgtEl>
                                          <p:spTgt spid="833"/>
                                        </p:tgtEl>
                                      </p:cBhvr>
                                    </p:animEffect>
                                  </p:childTnLst>
                                </p:cTn>
                              </p:par>
                              <p:par>
                                <p:cTn id="23" presetID="64" presetClass="path" presetSubtype="0" accel="50000" decel="50000" fill="hold" nodeType="withEffect">
                                  <p:stCondLst>
                                    <p:cond delay="700"/>
                                  </p:stCondLst>
                                  <p:childTnLst>
                                    <p:animMotion origin="layout" path="M 2.6067098E-06 0.046296295 L 2.6067098E-06 0 E" pathEditMode="relative" ptsTypes="">
                                      <p:cBhvr>
                                        <p:cTn id="24" dur="600" fill="hold"/>
                                        <p:tgtEl>
                                          <p:spTgt spid="833"/>
                                        </p:tgtEl>
                                        <p:attrNameLst>
                                          <p:attrName>ppt_x</p:attrName>
                                          <p:attrName>ppt_y</p:attrName>
                                        </p:attrNameLst>
                                      </p:cBhvr>
                                    </p:animMotion>
                                  </p:childTnLst>
                                </p:cTn>
                              </p:par>
                              <p:par>
                                <p:cTn id="25" presetID="10" presetClass="entr" presetSubtype="0" accel="50000" decel="50000" fill="hold" nodeType="withEffect">
                                  <p:stCondLst>
                                    <p:cond delay="700"/>
                                  </p:stCondLst>
                                  <p:childTnLst>
                                    <p:set>
                                      <p:cBhvr>
                                        <p:cTn id="26" dur="1" fill="hold">
                                          <p:stCondLst>
                                            <p:cond delay="0"/>
                                          </p:stCondLst>
                                        </p:cTn>
                                        <p:tgtEl>
                                          <p:spTgt spid="835"/>
                                        </p:tgtEl>
                                        <p:attrNameLst>
                                          <p:attrName>style.visibility</p:attrName>
                                        </p:attrNameLst>
                                      </p:cBhvr>
                                      <p:to>
                                        <p:strVal val="visible"/>
                                      </p:to>
                                    </p:set>
                                    <p:animEffect transition="in" filter="fade">
                                      <p:cBhvr>
                                        <p:cTn id="27" dur="600"/>
                                        <p:tgtEl>
                                          <p:spTgt spid="835"/>
                                        </p:tgtEl>
                                      </p:cBhvr>
                                    </p:animEffect>
                                  </p:childTnLst>
                                </p:cTn>
                              </p:par>
                              <p:par>
                                <p:cTn id="28" presetID="64" presetClass="path" presetSubtype="0" accel="50000" decel="50000" fill="hold" nodeType="withEffect">
                                  <p:stCondLst>
                                    <p:cond delay="700"/>
                                  </p:stCondLst>
                                  <p:childTnLst>
                                    <p:animMotion origin="layout" path="M 2.6067098E-06 0.046296295 L 2.6067098E-06 0 E" pathEditMode="relative" ptsTypes="">
                                      <p:cBhvr>
                                        <p:cTn id="29" dur="600" fill="hold"/>
                                        <p:tgtEl>
                                          <p:spTgt spid="835"/>
                                        </p:tgtEl>
                                        <p:attrNameLst>
                                          <p:attrName>ppt_x</p:attrName>
                                          <p:attrName>ppt_y</p:attrName>
                                        </p:attrNameLst>
                                      </p:cBhvr>
                                    </p:animMotion>
                                  </p:childTnLst>
                                </p:cTn>
                              </p:par>
                              <p:par>
                                <p:cTn id="30" presetID="10" presetClass="entr" presetSubtype="0" accel="50000" decel="50000" fill="hold" nodeType="withEffect">
                                  <p:stCondLst>
                                    <p:cond delay="0"/>
                                  </p:stCondLst>
                                  <p:childTnLst>
                                    <p:set>
                                      <p:cBhvr>
                                        <p:cTn id="31" dur="1" fill="hold">
                                          <p:stCondLst>
                                            <p:cond delay="0"/>
                                          </p:stCondLst>
                                        </p:cTn>
                                        <p:tgtEl>
                                          <p:spTgt spid="837"/>
                                        </p:tgtEl>
                                        <p:attrNameLst>
                                          <p:attrName>style.visibility</p:attrName>
                                        </p:attrNameLst>
                                      </p:cBhvr>
                                      <p:to>
                                        <p:strVal val="visible"/>
                                      </p:to>
                                    </p:set>
                                    <p:animEffect transition="in" filter="fade">
                                      <p:cBhvr>
                                        <p:cTn id="32" dur="1200"/>
                                        <p:tgtEl>
                                          <p:spTgt spid="837"/>
                                        </p:tgtEl>
                                      </p:cBhvr>
                                    </p:animEffect>
                                  </p:childTnLst>
                                </p:cTn>
                              </p:par>
                              <p:par>
                                <p:cTn id="33" presetID="64" presetClass="path" presetSubtype="0" accel="50000" decel="50000" fill="hold" nodeType="withEffect">
                                  <p:stCondLst>
                                    <p:cond delay="0"/>
                                  </p:stCondLst>
                                  <p:childTnLst>
                                    <p:animMotion origin="layout" path="M 0 0.074074075 L 0 0 E" pathEditMode="relative" ptsTypes="">
                                      <p:cBhvr>
                                        <p:cTn id="34" dur="1200" fill="hold"/>
                                        <p:tgtEl>
                                          <p:spTgt spid="8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 grpId="0"/>
      <p:bldP spid="827" grpId="0"/>
      <p:bldP spid="829" grpId="0"/>
      <p:bldP spid="833" grpId="0"/>
      <p:bldP spid="835" grpId="0"/>
      <p:bldP spid="83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315</TotalTime>
  <Words>265</Words>
  <Application>Microsoft Office PowerPoint</Application>
  <PresentationFormat>Custom</PresentationFormat>
  <Paragraphs>40</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IBM Plex Serif SemiBold</vt:lpstr>
      <vt:lpstr>Calibri</vt:lpstr>
      <vt:lpstr>IBM Plex Sans</vt:lpstr>
      <vt:lpstr>Calibri Light</vt:lpstr>
      <vt:lpstr>Noto Serif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Exporter Version: 2.0.26.0, docId: Console, orderId: Console</dc:title>
  <dc:creator>Presentations.AI Exporter</dc:creator>
  <cp:lastModifiedBy>Ngô Tấn Phúc</cp:lastModifiedBy>
  <cp:revision>8</cp:revision>
  <dcterms:created xsi:type="dcterms:W3CDTF">2024-12-04T05:07:27Z</dcterms:created>
  <dcterms:modified xsi:type="dcterms:W3CDTF">2025-05-18T08:58:40Z</dcterms:modified>
</cp:coreProperties>
</file>